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67" r:id="rId6"/>
    <p:sldId id="258" r:id="rId7"/>
    <p:sldId id="271" r:id="rId8"/>
    <p:sldId id="273" r:id="rId9"/>
    <p:sldId id="269" r:id="rId10"/>
    <p:sldId id="275" r:id="rId11"/>
    <p:sldId id="270" r:id="rId12"/>
    <p:sldId id="276" r:id="rId13"/>
    <p:sldId id="277" r:id="rId14"/>
    <p:sldId id="260" r:id="rId15"/>
    <p:sldId id="268" r:id="rId16"/>
    <p:sldId id="262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택준" initials="정" lastIdx="1" clrIdx="0">
    <p:extLst>
      <p:ext uri="{19B8F6BF-5375-455C-9EA6-DF929625EA0E}">
        <p15:presenceInfo xmlns:p15="http://schemas.microsoft.com/office/powerpoint/2012/main" userId="S::2360340063@office.kopo.ac.kr::464ae3b5-f3e3-47de-8f59-229642fe4a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24639-8963-4A3D-887F-FCC263000902}" v="276" dt="2023-07-18T05:05:52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택준" userId="464ae3b5-f3e3-47de-8f59-229642fe4add" providerId="ADAL" clId="{43DC326E-ECFF-4237-B5A1-A717E0330DB8}"/>
    <pc:docChg chg="undo custSel addSld delSld modSld sldOrd">
      <pc:chgData name="정택준" userId="464ae3b5-f3e3-47de-8f59-229642fe4add" providerId="ADAL" clId="{43DC326E-ECFF-4237-B5A1-A717E0330DB8}" dt="2023-07-11T04:15:51.462" v="1799" actId="21"/>
      <pc:docMkLst>
        <pc:docMk/>
      </pc:docMkLst>
      <pc:sldChg chg="addSp delSp modSp del mod">
        <pc:chgData name="정택준" userId="464ae3b5-f3e3-47de-8f59-229642fe4add" providerId="ADAL" clId="{43DC326E-ECFF-4237-B5A1-A717E0330DB8}" dt="2023-07-11T01:08:42.390" v="780" actId="2696"/>
        <pc:sldMkLst>
          <pc:docMk/>
          <pc:sldMk cId="0" sldId="257"/>
        </pc:sldMkLst>
        <pc:spChg chg="mod">
          <ac:chgData name="정택준" userId="464ae3b5-f3e3-47de-8f59-229642fe4add" providerId="ADAL" clId="{43DC326E-ECFF-4237-B5A1-A717E0330DB8}" dt="2023-07-11T00:24:10.875" v="80" actId="1076"/>
          <ac:spMkLst>
            <pc:docMk/>
            <pc:sldMk cId="0" sldId="257"/>
            <ac:spMk id="2" creationId="{B41928A8-0243-2854-C318-89B9C8C543EA}"/>
          </ac:spMkLst>
        </pc:spChg>
        <pc:spChg chg="add mod">
          <ac:chgData name="정택준" userId="464ae3b5-f3e3-47de-8f59-229642fe4add" providerId="ADAL" clId="{43DC326E-ECFF-4237-B5A1-A717E0330DB8}" dt="2023-07-11T00:24:25.189" v="110"/>
          <ac:spMkLst>
            <pc:docMk/>
            <pc:sldMk cId="0" sldId="257"/>
            <ac:spMk id="4" creationId="{4C12E541-3ECB-34BE-2C55-9EF813831F41}"/>
          </ac:spMkLst>
        </pc:spChg>
        <pc:spChg chg="mod">
          <ac:chgData name="정택준" userId="464ae3b5-f3e3-47de-8f59-229642fe4add" providerId="ADAL" clId="{43DC326E-ECFF-4237-B5A1-A717E0330DB8}" dt="2023-07-11T00:24:05.687" v="78" actId="1076"/>
          <ac:spMkLst>
            <pc:docMk/>
            <pc:sldMk cId="0" sldId="257"/>
            <ac:spMk id="18" creationId="{00000000-0000-0000-0000-000000000000}"/>
          </ac:spMkLst>
        </pc:spChg>
        <pc:spChg chg="add del mod">
          <ac:chgData name="정택준" userId="464ae3b5-f3e3-47de-8f59-229642fe4add" providerId="ADAL" clId="{43DC326E-ECFF-4237-B5A1-A717E0330DB8}" dt="2023-07-11T00:25:36.281" v="132" actId="1076"/>
          <ac:spMkLst>
            <pc:docMk/>
            <pc:sldMk cId="0" sldId="257"/>
            <ac:spMk id="20" creationId="{00000000-0000-0000-0000-000000000000}"/>
          </ac:spMkLst>
        </pc:spChg>
        <pc:spChg chg="add del mod">
          <ac:chgData name="정택준" userId="464ae3b5-f3e3-47de-8f59-229642fe4add" providerId="ADAL" clId="{43DC326E-ECFF-4237-B5A1-A717E0330DB8}" dt="2023-07-11T00:24:49.788" v="122" actId="21"/>
          <ac:spMkLst>
            <pc:docMk/>
            <pc:sldMk cId="0" sldId="257"/>
            <ac:spMk id="2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25:13.590" v="128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25:56.584" v="163"/>
          <ac:spMkLst>
            <pc:docMk/>
            <pc:sldMk cId="0" sldId="257"/>
            <ac:spMk id="38" creationId="{00000000-0000-0000-0000-000000000000}"/>
          </ac:spMkLst>
        </pc:spChg>
        <pc:spChg chg="add del">
          <ac:chgData name="정택준" userId="464ae3b5-f3e3-47de-8f59-229642fe4add" providerId="ADAL" clId="{43DC326E-ECFF-4237-B5A1-A717E0330DB8}" dt="2023-07-11T00:24:52.446" v="123" actId="21"/>
          <ac:spMkLst>
            <pc:docMk/>
            <pc:sldMk cId="0" sldId="257"/>
            <ac:spMk id="40" creationId="{00000000-0000-0000-0000-000000000000}"/>
          </ac:spMkLst>
        </pc:spChg>
        <pc:grpChg chg="del">
          <ac:chgData name="정택준" userId="464ae3b5-f3e3-47de-8f59-229642fe4add" providerId="ADAL" clId="{43DC326E-ECFF-4237-B5A1-A717E0330DB8}" dt="2023-07-11T00:24:28.730" v="111" actId="21"/>
          <ac:grpSpMkLst>
            <pc:docMk/>
            <pc:sldMk cId="0" sldId="257"/>
            <ac:grpSpMk id="1005" creationId="{00000000-0000-0000-0000-000000000000}"/>
          </ac:grpSpMkLst>
        </pc:grpChg>
        <pc:grpChg chg="add del">
          <ac:chgData name="정택준" userId="464ae3b5-f3e3-47de-8f59-229642fe4add" providerId="ADAL" clId="{43DC326E-ECFF-4237-B5A1-A717E0330DB8}" dt="2023-07-11T00:24:55.079" v="124" actId="21"/>
          <ac:grpSpMkLst>
            <pc:docMk/>
            <pc:sldMk cId="0" sldId="257"/>
            <ac:grpSpMk id="1006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24:56.453" v="125" actId="1076"/>
          <ac:grpSpMkLst>
            <pc:docMk/>
            <pc:sldMk cId="0" sldId="257"/>
            <ac:grpSpMk id="1007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25:21.104" v="130" actId="1076"/>
          <ac:grpSpMkLst>
            <pc:docMk/>
            <pc:sldMk cId="0" sldId="257"/>
            <ac:grpSpMk id="1008" creationId="{00000000-0000-0000-0000-000000000000}"/>
          </ac:grpSpMkLst>
        </pc:grpChg>
        <pc:picChg chg="mod">
          <ac:chgData name="정택준" userId="464ae3b5-f3e3-47de-8f59-229642fe4add" providerId="ADAL" clId="{43DC326E-ECFF-4237-B5A1-A717E0330DB8}" dt="2023-07-11T00:25:30.212" v="131" actId="14100"/>
          <ac:picMkLst>
            <pc:docMk/>
            <pc:sldMk cId="0" sldId="257"/>
            <ac:picMk id="31" creationId="{00000000-0000-0000-0000-000000000000}"/>
          </ac:picMkLst>
        </pc:picChg>
        <pc:picChg chg="mod">
          <ac:chgData name="정택준" userId="464ae3b5-f3e3-47de-8f59-229642fe4add" providerId="ADAL" clId="{43DC326E-ECFF-4237-B5A1-A717E0330DB8}" dt="2023-07-11T00:25:09.430" v="127" actId="1076"/>
          <ac:picMkLst>
            <pc:docMk/>
            <pc:sldMk cId="0" sldId="257"/>
            <ac:picMk id="32" creationId="{00000000-0000-0000-0000-000000000000}"/>
          </ac:picMkLst>
        </pc:picChg>
      </pc:sldChg>
      <pc:sldChg chg="addSp delSp modSp mod">
        <pc:chgData name="정택준" userId="464ae3b5-f3e3-47de-8f59-229642fe4add" providerId="ADAL" clId="{43DC326E-ECFF-4237-B5A1-A717E0330DB8}" dt="2023-07-11T01:15:15.766" v="1030" actId="14100"/>
        <pc:sldMkLst>
          <pc:docMk/>
          <pc:sldMk cId="0" sldId="258"/>
        </pc:sldMkLst>
        <pc:spChg chg="mod">
          <ac:chgData name="정택준" userId="464ae3b5-f3e3-47de-8f59-229642fe4add" providerId="ADAL" clId="{43DC326E-ECFF-4237-B5A1-A717E0330DB8}" dt="2023-07-11T00:26:13.020" v="185"/>
          <ac:spMkLst>
            <pc:docMk/>
            <pc:sldMk cId="0" sldId="258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1:04:45.694" v="761" actId="20577"/>
          <ac:spMkLst>
            <pc:docMk/>
            <pc:sldMk cId="0" sldId="258"/>
            <ac:spMk id="12" creationId="{00000000-0000-0000-0000-000000000000}"/>
          </ac:spMkLst>
        </pc:spChg>
        <pc:picChg chg="del">
          <ac:chgData name="정택준" userId="464ae3b5-f3e3-47de-8f59-229642fe4add" providerId="ADAL" clId="{43DC326E-ECFF-4237-B5A1-A717E0330DB8}" dt="2023-07-11T00:26:16.939" v="186" actId="21"/>
          <ac:picMkLst>
            <pc:docMk/>
            <pc:sldMk cId="0" sldId="258"/>
            <ac:picMk id="2" creationId="{C225903B-2331-E944-E042-B1D532BB28DC}"/>
          </ac:picMkLst>
        </pc:picChg>
        <pc:picChg chg="del">
          <ac:chgData name="정택준" userId="464ae3b5-f3e3-47de-8f59-229642fe4add" providerId="ADAL" clId="{43DC326E-ECFF-4237-B5A1-A717E0330DB8}" dt="2023-07-11T01:06:08.488" v="763" actId="21"/>
          <ac:picMkLst>
            <pc:docMk/>
            <pc:sldMk cId="0" sldId="258"/>
            <ac:picMk id="4" creationId="{4CB6DDE4-332F-1148-51DE-6587CCD01C63}"/>
          </ac:picMkLst>
        </pc:picChg>
        <pc:picChg chg="add mod">
          <ac:chgData name="정택준" userId="464ae3b5-f3e3-47de-8f59-229642fe4add" providerId="ADAL" clId="{43DC326E-ECFF-4237-B5A1-A717E0330DB8}" dt="2023-07-11T00:53:24.942" v="728" actId="1076"/>
          <ac:picMkLst>
            <pc:docMk/>
            <pc:sldMk cId="0" sldId="258"/>
            <ac:picMk id="7" creationId="{DE2CEF00-E165-CC2D-0E39-57DCAC4FD0D7}"/>
          </ac:picMkLst>
        </pc:picChg>
        <pc:picChg chg="add mod">
          <ac:chgData name="정택준" userId="464ae3b5-f3e3-47de-8f59-229642fe4add" providerId="ADAL" clId="{43DC326E-ECFF-4237-B5A1-A717E0330DB8}" dt="2023-07-11T01:15:15.766" v="1030" actId="14100"/>
          <ac:picMkLst>
            <pc:docMk/>
            <pc:sldMk cId="0" sldId="258"/>
            <ac:picMk id="9" creationId="{C71F5982-92C8-BEFA-5D54-05F0D9FED52C}"/>
          </ac:picMkLst>
        </pc:picChg>
      </pc:sldChg>
      <pc:sldChg chg="del">
        <pc:chgData name="정택준" userId="464ae3b5-f3e3-47de-8f59-229642fe4add" providerId="ADAL" clId="{43DC326E-ECFF-4237-B5A1-A717E0330DB8}" dt="2023-07-11T00:52:21.169" v="727" actId="2696"/>
        <pc:sldMkLst>
          <pc:docMk/>
          <pc:sldMk cId="0" sldId="259"/>
        </pc:sldMkLst>
      </pc:sldChg>
      <pc:sldChg chg="addSp delSp modSp mod ord">
        <pc:chgData name="정택준" userId="464ae3b5-f3e3-47de-8f59-229642fe4add" providerId="ADAL" clId="{43DC326E-ECFF-4237-B5A1-A717E0330DB8}" dt="2023-07-11T01:15:09.695" v="1029"/>
        <pc:sldMkLst>
          <pc:docMk/>
          <pc:sldMk cId="0" sldId="260"/>
        </pc:sldMkLst>
        <pc:spChg chg="mod">
          <ac:chgData name="정택준" userId="464ae3b5-f3e3-47de-8f59-229642fe4add" providerId="ADAL" clId="{43DC326E-ECFF-4237-B5A1-A717E0330DB8}" dt="2023-07-11T01:09:00.103" v="804"/>
          <ac:spMkLst>
            <pc:docMk/>
            <pc:sldMk cId="0" sldId="260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1:15:03.595" v="1027"/>
          <ac:spMkLst>
            <pc:docMk/>
            <pc:sldMk cId="0" sldId="260"/>
            <ac:spMk id="6" creationId="{00000000-0000-0000-0000-000000000000}"/>
          </ac:spMkLst>
        </pc:spChg>
        <pc:picChg chg="del">
          <ac:chgData name="정택준" userId="464ae3b5-f3e3-47de-8f59-229642fe4add" providerId="ADAL" clId="{43DC326E-ECFF-4237-B5A1-A717E0330DB8}" dt="2023-07-11T01:11:33.098" v="806" actId="21"/>
          <ac:picMkLst>
            <pc:docMk/>
            <pc:sldMk cId="0" sldId="260"/>
            <ac:picMk id="2" creationId="{DEBCA4A6-2708-BC1C-FAB3-DBAF46E4A331}"/>
          </ac:picMkLst>
        </pc:picChg>
        <pc:picChg chg="del">
          <ac:chgData name="정택준" userId="464ae3b5-f3e3-47de-8f59-229642fe4add" providerId="ADAL" clId="{43DC326E-ECFF-4237-B5A1-A717E0330DB8}" dt="2023-07-11T01:11:36.572" v="808" actId="21"/>
          <ac:picMkLst>
            <pc:docMk/>
            <pc:sldMk cId="0" sldId="260"/>
            <ac:picMk id="4" creationId="{343E8DD7-E923-16D6-5649-0B45F4E81780}"/>
          </ac:picMkLst>
        </pc:picChg>
        <pc:picChg chg="add del mod">
          <ac:chgData name="정택준" userId="464ae3b5-f3e3-47de-8f59-229642fe4add" providerId="ADAL" clId="{43DC326E-ECFF-4237-B5A1-A717E0330DB8}" dt="2023-07-11T01:12:00.806" v="814" actId="21"/>
          <ac:picMkLst>
            <pc:docMk/>
            <pc:sldMk cId="0" sldId="260"/>
            <ac:picMk id="8" creationId="{27876E59-7452-2FCE-3D33-1B1DCEE23D6D}"/>
          </ac:picMkLst>
        </pc:picChg>
        <pc:picChg chg="add del mod">
          <ac:chgData name="정택준" userId="464ae3b5-f3e3-47de-8f59-229642fe4add" providerId="ADAL" clId="{43DC326E-ECFF-4237-B5A1-A717E0330DB8}" dt="2023-07-11T01:11:59.951" v="813" actId="21"/>
          <ac:picMkLst>
            <pc:docMk/>
            <pc:sldMk cId="0" sldId="260"/>
            <ac:picMk id="10" creationId="{F2512DB5-47C7-2591-02FE-86EA0C4C3B6A}"/>
          </ac:picMkLst>
        </pc:picChg>
        <pc:picChg chg="add del">
          <ac:chgData name="정택준" userId="464ae3b5-f3e3-47de-8f59-229642fe4add" providerId="ADAL" clId="{43DC326E-ECFF-4237-B5A1-A717E0330DB8}" dt="2023-07-11T01:11:58.712" v="812" actId="21"/>
          <ac:picMkLst>
            <pc:docMk/>
            <pc:sldMk cId="0" sldId="260"/>
            <ac:picMk id="12" creationId="{A3E4A35D-1243-D936-6CC0-B39E8FEC68B2}"/>
          </ac:picMkLst>
        </pc:picChg>
        <pc:picChg chg="add mod">
          <ac:chgData name="정택준" userId="464ae3b5-f3e3-47de-8f59-229642fe4add" providerId="ADAL" clId="{43DC326E-ECFF-4237-B5A1-A717E0330DB8}" dt="2023-07-11T01:12:54.356" v="820" actId="1076"/>
          <ac:picMkLst>
            <pc:docMk/>
            <pc:sldMk cId="0" sldId="260"/>
            <ac:picMk id="14" creationId="{290BA262-E964-AE29-4BFD-7C5867A2DAA5}"/>
          </ac:picMkLst>
        </pc:picChg>
        <pc:picChg chg="add mod">
          <ac:chgData name="정택준" userId="464ae3b5-f3e3-47de-8f59-229642fe4add" providerId="ADAL" clId="{43DC326E-ECFF-4237-B5A1-A717E0330DB8}" dt="2023-07-11T01:12:56.905" v="821" actId="1076"/>
          <ac:picMkLst>
            <pc:docMk/>
            <pc:sldMk cId="0" sldId="260"/>
            <ac:picMk id="16" creationId="{4C1F7AFE-2C22-9B28-571C-F9E14D4D71D6}"/>
          </ac:picMkLst>
        </pc:picChg>
      </pc:sldChg>
      <pc:sldChg chg="del">
        <pc:chgData name="정택준" userId="464ae3b5-f3e3-47de-8f59-229642fe4add" providerId="ADAL" clId="{43DC326E-ECFF-4237-B5A1-A717E0330DB8}" dt="2023-07-11T01:20:11.423" v="1450" actId="2696"/>
        <pc:sldMkLst>
          <pc:docMk/>
          <pc:sldMk cId="1334148501" sldId="264"/>
        </pc:sldMkLst>
      </pc:sldChg>
      <pc:sldChg chg="addSp delSp modSp mod addCm delCm modCm">
        <pc:chgData name="정택준" userId="464ae3b5-f3e3-47de-8f59-229642fe4add" providerId="ADAL" clId="{43DC326E-ECFF-4237-B5A1-A717E0330DB8}" dt="2023-07-11T01:06:45.347" v="778" actId="1076"/>
        <pc:sldMkLst>
          <pc:docMk/>
          <pc:sldMk cId="3775724645" sldId="265"/>
        </pc:sldMkLst>
        <pc:spChg chg="del">
          <ac:chgData name="정택준" userId="464ae3b5-f3e3-47de-8f59-229642fe4add" providerId="ADAL" clId="{43DC326E-ECFF-4237-B5A1-A717E0330DB8}" dt="2023-07-11T00:34:15.752" v="334" actId="21"/>
          <ac:spMkLst>
            <pc:docMk/>
            <pc:sldMk cId="3775724645" sldId="265"/>
            <ac:spMk id="6" creationId="{039A96C3-95F2-BDDE-5A11-629D8E84607A}"/>
          </ac:spMkLst>
        </pc:spChg>
        <pc:spChg chg="del">
          <ac:chgData name="정택준" userId="464ae3b5-f3e3-47de-8f59-229642fe4add" providerId="ADAL" clId="{43DC326E-ECFF-4237-B5A1-A717E0330DB8}" dt="2023-07-11T00:51:44.923" v="718" actId="21"/>
          <ac:spMkLst>
            <pc:docMk/>
            <pc:sldMk cId="3775724645" sldId="265"/>
            <ac:spMk id="9" creationId="{C232BAD3-DDE4-5854-CB7A-739E52955223}"/>
          </ac:spMkLst>
        </pc:spChg>
        <pc:spChg chg="del">
          <ac:chgData name="정택준" userId="464ae3b5-f3e3-47de-8f59-229642fe4add" providerId="ADAL" clId="{43DC326E-ECFF-4237-B5A1-A717E0330DB8}" dt="2023-07-11T00:51:42.258" v="717" actId="21"/>
          <ac:spMkLst>
            <pc:docMk/>
            <pc:sldMk cId="3775724645" sldId="265"/>
            <ac:spMk id="10" creationId="{CA6259EB-5CDB-FAB5-BFA2-2EB2181C4C2A}"/>
          </ac:spMkLst>
        </pc:spChg>
        <pc:spChg chg="mod">
          <ac:chgData name="정택준" userId="464ae3b5-f3e3-47de-8f59-229642fe4add" providerId="ADAL" clId="{43DC326E-ECFF-4237-B5A1-A717E0330DB8}" dt="2023-07-11T00:52:10.626" v="725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464ae3b5-f3e3-47de-8f59-229642fe4add" providerId="ADAL" clId="{43DC326E-ECFF-4237-B5A1-A717E0330DB8}" dt="2023-07-11T00:52:13.832" v="726" actId="1076"/>
          <ac:spMkLst>
            <pc:docMk/>
            <pc:sldMk cId="3775724645" sldId="265"/>
            <ac:spMk id="12" creationId="{00000000-0000-0000-0000-000000000000}"/>
          </ac:spMkLst>
        </pc:spChg>
        <pc:spChg chg="add del">
          <ac:chgData name="정택준" userId="464ae3b5-f3e3-47de-8f59-229642fe4add" providerId="ADAL" clId="{43DC326E-ECFF-4237-B5A1-A717E0330DB8}" dt="2023-07-11T00:38:50.396" v="410" actId="21"/>
          <ac:spMkLst>
            <pc:docMk/>
            <pc:sldMk cId="3775724645" sldId="265"/>
            <ac:spMk id="15" creationId="{BAAA2FDF-4794-C2B9-3CB5-ADC0C73A2111}"/>
          </ac:spMkLst>
        </pc:spChg>
        <pc:spChg chg="del">
          <ac:chgData name="정택준" userId="464ae3b5-f3e3-47de-8f59-229642fe4add" providerId="ADAL" clId="{43DC326E-ECFF-4237-B5A1-A717E0330DB8}" dt="2023-07-11T00:34:19.991" v="335" actId="21"/>
          <ac:spMkLst>
            <pc:docMk/>
            <pc:sldMk cId="3775724645" sldId="265"/>
            <ac:spMk id="17" creationId="{B797BE1A-F460-6D46-18D0-0311C13FEEEC}"/>
          </ac:spMkLst>
        </pc:spChg>
        <pc:spChg chg="add del">
          <ac:chgData name="정택준" userId="464ae3b5-f3e3-47de-8f59-229642fe4add" providerId="ADAL" clId="{43DC326E-ECFF-4237-B5A1-A717E0330DB8}" dt="2023-07-11T00:40:49.602" v="414" actId="21"/>
          <ac:spMkLst>
            <pc:docMk/>
            <pc:sldMk cId="3775724645" sldId="265"/>
            <ac:spMk id="19" creationId="{6348D147-219E-C786-7FB4-922051798576}"/>
          </ac:spMkLst>
        </pc:spChg>
        <pc:spChg chg="add mod">
          <ac:chgData name="정택준" userId="464ae3b5-f3e3-47de-8f59-229642fe4add" providerId="ADAL" clId="{43DC326E-ECFF-4237-B5A1-A717E0330DB8}" dt="2023-07-11T01:06:38.416" v="776" actId="1076"/>
          <ac:spMkLst>
            <pc:docMk/>
            <pc:sldMk cId="3775724645" sldId="265"/>
            <ac:spMk id="20" creationId="{5F870B2B-6E66-9DB9-8B3C-F306FD6B900C}"/>
          </ac:spMkLst>
        </pc:spChg>
        <pc:spChg chg="add mod">
          <ac:chgData name="정택준" userId="464ae3b5-f3e3-47de-8f59-229642fe4add" providerId="ADAL" clId="{43DC326E-ECFF-4237-B5A1-A717E0330DB8}" dt="2023-07-11T01:06:45.347" v="778" actId="1076"/>
          <ac:spMkLst>
            <pc:docMk/>
            <pc:sldMk cId="3775724645" sldId="265"/>
            <ac:spMk id="24" creationId="{4F84F175-49C5-5810-C93D-C1225E390660}"/>
          </ac:spMkLst>
        </pc:spChg>
        <pc:picChg chg="del">
          <ac:chgData name="정택준" userId="464ae3b5-f3e3-47de-8f59-229642fe4add" providerId="ADAL" clId="{43DC326E-ECFF-4237-B5A1-A717E0330DB8}" dt="2023-07-11T00:34:09.797" v="332" actId="21"/>
          <ac:picMkLst>
            <pc:docMk/>
            <pc:sldMk cId="3775724645" sldId="265"/>
            <ac:picMk id="4" creationId="{64744B27-703E-D82B-83AE-618CFECD64A6}"/>
          </ac:picMkLst>
        </pc:picChg>
        <pc:picChg chg="del">
          <ac:chgData name="정택준" userId="464ae3b5-f3e3-47de-8f59-229642fe4add" providerId="ADAL" clId="{43DC326E-ECFF-4237-B5A1-A717E0330DB8}" dt="2023-07-11T00:36:18.343" v="338" actId="21"/>
          <ac:picMkLst>
            <pc:docMk/>
            <pc:sldMk cId="3775724645" sldId="265"/>
            <ac:picMk id="7" creationId="{4F494328-A62C-3088-C8E3-BA9D2432AFC0}"/>
          </ac:picMkLst>
        </pc:picChg>
        <pc:picChg chg="del">
          <ac:chgData name="정택준" userId="464ae3b5-f3e3-47de-8f59-229642fe4add" providerId="ADAL" clId="{43DC326E-ECFF-4237-B5A1-A717E0330DB8}" dt="2023-07-11T00:51:39.614" v="716" actId="21"/>
          <ac:picMkLst>
            <pc:docMk/>
            <pc:sldMk cId="3775724645" sldId="265"/>
            <ac:picMk id="8" creationId="{C80C52B2-3259-EF92-5127-BC795D41AADF}"/>
          </ac:picMkLst>
        </pc:picChg>
        <pc:picChg chg="add mod">
          <ac:chgData name="정택준" userId="464ae3b5-f3e3-47de-8f59-229642fe4add" providerId="ADAL" clId="{43DC326E-ECFF-4237-B5A1-A717E0330DB8}" dt="2023-07-11T01:06:35.764" v="775" actId="1076"/>
          <ac:picMkLst>
            <pc:docMk/>
            <pc:sldMk cId="3775724645" sldId="265"/>
            <ac:picMk id="13" creationId="{D179DC4B-2825-8537-78F0-BABD9F60B01F}"/>
          </ac:picMkLst>
        </pc:picChg>
        <pc:picChg chg="del">
          <ac:chgData name="정택준" userId="464ae3b5-f3e3-47de-8f59-229642fe4add" providerId="ADAL" clId="{43DC326E-ECFF-4237-B5A1-A717E0330DB8}" dt="2023-07-11T00:34:21.606" v="336" actId="21"/>
          <ac:picMkLst>
            <pc:docMk/>
            <pc:sldMk cId="3775724645" sldId="265"/>
            <ac:picMk id="16" creationId="{465C32A6-DF11-9049-8E86-90114C9BBCFA}"/>
          </ac:picMkLst>
        </pc:picChg>
        <pc:picChg chg="add del mod">
          <ac:chgData name="정택준" userId="464ae3b5-f3e3-47de-8f59-229642fe4add" providerId="ADAL" clId="{43DC326E-ECFF-4237-B5A1-A717E0330DB8}" dt="2023-07-11T01:06:21.744" v="768" actId="21"/>
          <ac:picMkLst>
            <pc:docMk/>
            <pc:sldMk cId="3775724645" sldId="265"/>
            <ac:picMk id="27" creationId="{241C7FC1-8986-C066-10E7-DF5BF00D5E79}"/>
          </ac:picMkLst>
        </pc:picChg>
        <pc:picChg chg="add mod">
          <ac:chgData name="정택준" userId="464ae3b5-f3e3-47de-8f59-229642fe4add" providerId="ADAL" clId="{43DC326E-ECFF-4237-B5A1-A717E0330DB8}" dt="2023-07-11T01:06:33.626" v="774" actId="1076"/>
          <ac:picMkLst>
            <pc:docMk/>
            <pc:sldMk cId="3775724645" sldId="265"/>
            <ac:picMk id="29" creationId="{D4757E52-6699-2173-CC1A-C4BDCB431BC6}"/>
          </ac:picMkLst>
        </pc:picChg>
        <pc:cxnChg chg="del mod">
          <ac:chgData name="정택준" userId="464ae3b5-f3e3-47de-8f59-229642fe4add" providerId="ADAL" clId="{43DC326E-ECFF-4237-B5A1-A717E0330DB8}" dt="2023-07-11T00:34:12.835" v="333" actId="21"/>
          <ac:cxnSpMkLst>
            <pc:docMk/>
            <pc:sldMk cId="3775724645" sldId="265"/>
            <ac:cxnSpMk id="14" creationId="{48807BAB-93DB-FADA-35F5-3C870AD14E3C}"/>
          </ac:cxnSpMkLst>
        </pc:cxnChg>
        <pc:cxnChg chg="del mod">
          <ac:chgData name="정택준" userId="464ae3b5-f3e3-47de-8f59-229642fe4add" providerId="ADAL" clId="{43DC326E-ECFF-4237-B5A1-A717E0330DB8}" dt="2023-07-11T00:34:23.238" v="337" actId="21"/>
          <ac:cxnSpMkLst>
            <pc:docMk/>
            <pc:sldMk cId="3775724645" sldId="265"/>
            <ac:cxnSpMk id="18" creationId="{2718E91E-6754-9CA1-19C6-F6D18DA5DDB9}"/>
          </ac:cxnSpMkLst>
        </pc:cxnChg>
        <pc:cxnChg chg="add mod">
          <ac:chgData name="정택준" userId="464ae3b5-f3e3-47de-8f59-229642fe4add" providerId="ADAL" clId="{43DC326E-ECFF-4237-B5A1-A717E0330DB8}" dt="2023-07-11T01:06:42.845" v="777" actId="1076"/>
          <ac:cxnSpMkLst>
            <pc:docMk/>
            <pc:sldMk cId="3775724645" sldId="265"/>
            <ac:cxnSpMk id="22" creationId="{B5EC812A-54A8-48ED-AA25-15B31AE0800F}"/>
          </ac:cxnSpMkLst>
        </pc:cxnChg>
      </pc:sldChg>
      <pc:sldChg chg="del">
        <pc:chgData name="정택준" userId="464ae3b5-f3e3-47de-8f59-229642fe4add" providerId="ADAL" clId="{43DC326E-ECFF-4237-B5A1-A717E0330DB8}" dt="2023-07-11T01:08:37.848" v="779" actId="2696"/>
        <pc:sldMkLst>
          <pc:docMk/>
          <pc:sldMk cId="3104455553" sldId="266"/>
        </pc:sldMkLst>
      </pc:sldChg>
      <pc:sldChg chg="addSp delSp modSp mod">
        <pc:chgData name="정택준" userId="464ae3b5-f3e3-47de-8f59-229642fe4add" providerId="ADAL" clId="{43DC326E-ECFF-4237-B5A1-A717E0330DB8}" dt="2023-07-11T04:15:51.462" v="1799" actId="21"/>
        <pc:sldMkLst>
          <pc:docMk/>
          <pc:sldMk cId="0" sldId="267"/>
        </pc:sldMkLst>
        <pc:spChg chg="mod">
          <ac:chgData name="정택준" userId="464ae3b5-f3e3-47de-8f59-229642fe4add" providerId="ADAL" clId="{43DC326E-ECFF-4237-B5A1-A717E0330DB8}" dt="2023-07-11T00:31:05.569" v="301"/>
          <ac:spMkLst>
            <pc:docMk/>
            <pc:sldMk cId="0" sldId="267"/>
            <ac:spMk id="2" creationId="{B41928A8-0243-2854-C318-89B9C8C543EA}"/>
          </ac:spMkLst>
        </pc:spChg>
        <pc:spChg chg="add mod">
          <ac:chgData name="정택준" userId="464ae3b5-f3e3-47de-8f59-229642fe4add" providerId="ADAL" clId="{43DC326E-ECFF-4237-B5A1-A717E0330DB8}" dt="2023-07-11T04:05:33.136" v="1483" actId="1076"/>
          <ac:spMkLst>
            <pc:docMk/>
            <pc:sldMk cId="0" sldId="267"/>
            <ac:spMk id="4" creationId="{64D24BC1-E8FC-2DEA-E446-B9300DC3EFC2}"/>
          </ac:spMkLst>
        </pc:spChg>
        <pc:spChg chg="add del mod">
          <ac:chgData name="정택준" userId="464ae3b5-f3e3-47de-8f59-229642fe4add" providerId="ADAL" clId="{43DC326E-ECFF-4237-B5A1-A717E0330DB8}" dt="2023-07-11T04:15:51.462" v="1799" actId="21"/>
          <ac:spMkLst>
            <pc:docMk/>
            <pc:sldMk cId="0" sldId="267"/>
            <ac:spMk id="5" creationId="{4C1D6D78-B965-07BA-AFA2-7D7BEABC76FA}"/>
          </ac:spMkLst>
        </pc:spChg>
        <pc:spChg chg="mod">
          <ac:chgData name="정택준" userId="464ae3b5-f3e3-47de-8f59-229642fe4add" providerId="ADAL" clId="{43DC326E-ECFF-4237-B5A1-A717E0330DB8}" dt="2023-07-11T00:30:54.452" v="277"/>
          <ac:spMkLst>
            <pc:docMk/>
            <pc:sldMk cId="0" sldId="267"/>
            <ac:spMk id="1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0:31:29.976" v="330" actId="1076"/>
          <ac:spMkLst>
            <pc:docMk/>
            <pc:sldMk cId="0" sldId="267"/>
            <ac:spMk id="28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05:29.641" v="1482" actId="1076"/>
          <ac:spMkLst>
            <pc:docMk/>
            <pc:sldMk cId="0" sldId="267"/>
            <ac:spMk id="38" creationId="{00000000-0000-0000-0000-000000000000}"/>
          </ac:spMkLst>
        </pc:spChg>
        <pc:grpChg chg="mod">
          <ac:chgData name="정택준" userId="464ae3b5-f3e3-47de-8f59-229642fe4add" providerId="ADAL" clId="{43DC326E-ECFF-4237-B5A1-A717E0330DB8}" dt="2023-07-11T00:31:24.251" v="328" actId="1076"/>
          <ac:grpSpMkLst>
            <pc:docMk/>
            <pc:sldMk cId="0" sldId="267"/>
            <ac:grpSpMk id="1005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0:31:27.417" v="329" actId="1076"/>
          <ac:grpSpMkLst>
            <pc:docMk/>
            <pc:sldMk cId="0" sldId="267"/>
            <ac:grpSpMk id="1006" creationId="{00000000-0000-0000-0000-000000000000}"/>
          </ac:grpSpMkLst>
        </pc:grpChg>
        <pc:grpChg chg="mod">
          <ac:chgData name="정택준" userId="464ae3b5-f3e3-47de-8f59-229642fe4add" providerId="ADAL" clId="{43DC326E-ECFF-4237-B5A1-A717E0330DB8}" dt="2023-07-11T04:15:45.873" v="1798" actId="1076"/>
          <ac:grpSpMkLst>
            <pc:docMk/>
            <pc:sldMk cId="0" sldId="267"/>
            <ac:grpSpMk id="1007" creationId="{00000000-0000-0000-0000-000000000000}"/>
          </ac:grpSpMkLst>
        </pc:grpChg>
      </pc:sldChg>
      <pc:sldChg chg="addSp delSp modSp mod ord">
        <pc:chgData name="정택준" userId="464ae3b5-f3e3-47de-8f59-229642fe4add" providerId="ADAL" clId="{43DC326E-ECFF-4237-B5A1-A717E0330DB8}" dt="2023-07-11T04:15:34.814" v="1796"/>
        <pc:sldMkLst>
          <pc:docMk/>
          <pc:sldMk cId="3133243672" sldId="268"/>
        </pc:sldMkLst>
        <pc:spChg chg="mod">
          <ac:chgData name="정택준" userId="464ae3b5-f3e3-47de-8f59-229642fe4add" providerId="ADAL" clId="{43DC326E-ECFF-4237-B5A1-A717E0330DB8}" dt="2023-07-11T01:16:19.961" v="1072" actId="20577"/>
          <ac:spMkLst>
            <pc:docMk/>
            <pc:sldMk cId="3133243672" sldId="268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15:34.814" v="1796"/>
          <ac:spMkLst>
            <pc:docMk/>
            <pc:sldMk cId="3133243672" sldId="268"/>
            <ac:spMk id="6" creationId="{00000000-0000-0000-0000-000000000000}"/>
          </ac:spMkLst>
        </pc:spChg>
        <pc:picChg chg="add mod">
          <ac:chgData name="정택준" userId="464ae3b5-f3e3-47de-8f59-229642fe4add" providerId="ADAL" clId="{43DC326E-ECFF-4237-B5A1-A717E0330DB8}" dt="2023-07-11T01:17:19.108" v="1081" actId="1076"/>
          <ac:picMkLst>
            <pc:docMk/>
            <pc:sldMk cId="3133243672" sldId="268"/>
            <ac:picMk id="4" creationId="{E66C581C-1B36-0966-AD2C-855AB4372A44}"/>
          </ac:picMkLst>
        </pc:picChg>
        <pc:picChg chg="add mod">
          <ac:chgData name="정택준" userId="464ae3b5-f3e3-47de-8f59-229642fe4add" providerId="ADAL" clId="{43DC326E-ECFF-4237-B5A1-A717E0330DB8}" dt="2023-07-11T01:17:28.408" v="1088" actId="14100"/>
          <ac:picMkLst>
            <pc:docMk/>
            <pc:sldMk cId="3133243672" sldId="268"/>
            <ac:picMk id="8" creationId="{A6888D92-25F1-CBD4-A880-F1564783141F}"/>
          </ac:picMkLst>
        </pc:picChg>
        <pc:picChg chg="del">
          <ac:chgData name="정택준" userId="464ae3b5-f3e3-47de-8f59-229642fe4add" providerId="ADAL" clId="{43DC326E-ECFF-4237-B5A1-A717E0330DB8}" dt="2023-07-11T01:16:35.296" v="1073" actId="21"/>
          <ac:picMkLst>
            <pc:docMk/>
            <pc:sldMk cId="3133243672" sldId="268"/>
            <ac:picMk id="14" creationId="{290BA262-E964-AE29-4BFD-7C5867A2DAA5}"/>
          </ac:picMkLst>
        </pc:picChg>
        <pc:picChg chg="del">
          <ac:chgData name="정택준" userId="464ae3b5-f3e3-47de-8f59-229642fe4add" providerId="ADAL" clId="{43DC326E-ECFF-4237-B5A1-A717E0330DB8}" dt="2023-07-11T01:16:36.493" v="1074" actId="21"/>
          <ac:picMkLst>
            <pc:docMk/>
            <pc:sldMk cId="3133243672" sldId="268"/>
            <ac:picMk id="16" creationId="{4C1F7AFE-2C22-9B28-571C-F9E14D4D71D6}"/>
          </ac:picMkLst>
        </pc:picChg>
      </pc:sldChg>
      <pc:sldChg chg="addSp delSp modSp add mod">
        <pc:chgData name="정택준" userId="464ae3b5-f3e3-47de-8f59-229642fe4add" providerId="ADAL" clId="{43DC326E-ECFF-4237-B5A1-A717E0330DB8}" dt="2023-07-11T04:09:32.234" v="1755" actId="20577"/>
        <pc:sldMkLst>
          <pc:docMk/>
          <pc:sldMk cId="2867304665" sldId="270"/>
        </pc:sldMkLst>
        <pc:spChg chg="mod">
          <ac:chgData name="정택준" userId="464ae3b5-f3e3-47de-8f59-229642fe4add" providerId="ADAL" clId="{43DC326E-ECFF-4237-B5A1-A717E0330DB8}" dt="2023-07-11T04:06:53.665" v="1534"/>
          <ac:spMkLst>
            <pc:docMk/>
            <pc:sldMk cId="2867304665" sldId="270"/>
            <ac:spMk id="5" creationId="{00000000-0000-0000-0000-000000000000}"/>
          </ac:spMkLst>
        </pc:spChg>
        <pc:spChg chg="mod">
          <ac:chgData name="정택준" userId="464ae3b5-f3e3-47de-8f59-229642fe4add" providerId="ADAL" clId="{43DC326E-ECFF-4237-B5A1-A717E0330DB8}" dt="2023-07-11T04:08:39.208" v="1678" actId="1076"/>
          <ac:spMkLst>
            <pc:docMk/>
            <pc:sldMk cId="2867304665" sldId="270"/>
            <ac:spMk id="11" creationId="{EA6CD6F4-DCC9-3CE6-1981-E91306BC958D}"/>
          </ac:spMkLst>
        </pc:spChg>
        <pc:spChg chg="mod">
          <ac:chgData name="정택준" userId="464ae3b5-f3e3-47de-8f59-229642fe4add" providerId="ADAL" clId="{43DC326E-ECFF-4237-B5A1-A717E0330DB8}" dt="2023-07-11T04:09:32.234" v="1755" actId="20577"/>
          <ac:spMkLst>
            <pc:docMk/>
            <pc:sldMk cId="2867304665" sldId="270"/>
            <ac:spMk id="12" creationId="{00000000-0000-0000-0000-000000000000}"/>
          </ac:spMkLst>
        </pc:spChg>
        <pc:spChg chg="del mod">
          <ac:chgData name="정택준" userId="464ae3b5-f3e3-47de-8f59-229642fe4add" providerId="ADAL" clId="{43DC326E-ECFF-4237-B5A1-A717E0330DB8}" dt="2023-07-11T04:07:02.610" v="1539" actId="21"/>
          <ac:spMkLst>
            <pc:docMk/>
            <pc:sldMk cId="2867304665" sldId="270"/>
            <ac:spMk id="20" creationId="{5F870B2B-6E66-9DB9-8B3C-F306FD6B900C}"/>
          </ac:spMkLst>
        </pc:spChg>
        <pc:spChg chg="del">
          <ac:chgData name="정택준" userId="464ae3b5-f3e3-47de-8f59-229642fe4add" providerId="ADAL" clId="{43DC326E-ECFF-4237-B5A1-A717E0330DB8}" dt="2023-07-11T04:07:00.356" v="1537" actId="21"/>
          <ac:spMkLst>
            <pc:docMk/>
            <pc:sldMk cId="2867304665" sldId="270"/>
            <ac:spMk id="24" creationId="{4F84F175-49C5-5810-C93D-C1225E390660}"/>
          </ac:spMkLst>
        </pc:spChg>
        <pc:picChg chg="add mod">
          <ac:chgData name="정택준" userId="464ae3b5-f3e3-47de-8f59-229642fe4add" providerId="ADAL" clId="{43DC326E-ECFF-4237-B5A1-A717E0330DB8}" dt="2023-07-11T04:08:57.493" v="1686" actId="1076"/>
          <ac:picMkLst>
            <pc:docMk/>
            <pc:sldMk cId="2867304665" sldId="270"/>
            <ac:picMk id="4" creationId="{5293F786-C190-B425-77A9-501AF71D8EE8}"/>
          </ac:picMkLst>
        </pc:picChg>
        <pc:picChg chg="del">
          <ac:chgData name="정택준" userId="464ae3b5-f3e3-47de-8f59-229642fe4add" providerId="ADAL" clId="{43DC326E-ECFF-4237-B5A1-A717E0330DB8}" dt="2023-07-11T04:06:56.202" v="1536" actId="21"/>
          <ac:picMkLst>
            <pc:docMk/>
            <pc:sldMk cId="2867304665" sldId="270"/>
            <ac:picMk id="13" creationId="{D179DC4B-2825-8537-78F0-BABD9F60B01F}"/>
          </ac:picMkLst>
        </pc:picChg>
        <pc:picChg chg="del">
          <ac:chgData name="정택준" userId="464ae3b5-f3e3-47de-8f59-229642fe4add" providerId="ADAL" clId="{43DC326E-ECFF-4237-B5A1-A717E0330DB8}" dt="2023-07-11T04:07:04.803" v="1540" actId="21"/>
          <ac:picMkLst>
            <pc:docMk/>
            <pc:sldMk cId="2867304665" sldId="270"/>
            <ac:picMk id="29" creationId="{D4757E52-6699-2173-CC1A-C4BDCB431BC6}"/>
          </ac:picMkLst>
        </pc:picChg>
        <pc:cxnChg chg="del">
          <ac:chgData name="정택준" userId="464ae3b5-f3e3-47de-8f59-229642fe4add" providerId="ADAL" clId="{43DC326E-ECFF-4237-B5A1-A717E0330DB8}" dt="2023-07-11T04:06:54.904" v="1535" actId="21"/>
          <ac:cxnSpMkLst>
            <pc:docMk/>
            <pc:sldMk cId="2867304665" sldId="270"/>
            <ac:cxnSpMk id="22" creationId="{B5EC812A-54A8-48ED-AA25-15B31AE0800F}"/>
          </ac:cxnSpMkLst>
        </pc:cxnChg>
      </pc:sldChg>
      <pc:sldChg chg="modSp add del mod">
        <pc:chgData name="정택준" userId="464ae3b5-f3e3-47de-8f59-229642fe4add" providerId="ADAL" clId="{43DC326E-ECFF-4237-B5A1-A717E0330DB8}" dt="2023-07-11T04:15:43.708" v="1797" actId="2696"/>
        <pc:sldMkLst>
          <pc:docMk/>
          <pc:sldMk cId="1950151991" sldId="271"/>
        </pc:sldMkLst>
        <pc:spChg chg="mod">
          <ac:chgData name="정택준" userId="464ae3b5-f3e3-47de-8f59-229642fe4add" providerId="ADAL" clId="{43DC326E-ECFF-4237-B5A1-A717E0330DB8}" dt="2023-07-11T04:12:16.477" v="1780"/>
          <ac:spMkLst>
            <pc:docMk/>
            <pc:sldMk cId="1950151991" sldId="271"/>
            <ac:spMk id="5" creationId="{00000000-0000-0000-0000-000000000000}"/>
          </ac:spMkLst>
        </pc:spChg>
      </pc:sldChg>
    </pc:docChg>
  </pc:docChgLst>
  <pc:docChgLst>
    <pc:chgData name="정택준" userId="S::2360340063@office.kopo.ac.kr::464ae3b5-f3e3-47de-8f59-229642fe4add" providerId="AD" clId="Web-{D42F043B-434F-00F9-1087-93757D8CDAF8}"/>
    <pc:docChg chg="delSld">
      <pc:chgData name="정택준" userId="S::2360340063@office.kopo.ac.kr::464ae3b5-f3e3-47de-8f59-229642fe4add" providerId="AD" clId="Web-{D42F043B-434F-00F9-1087-93757D8CDAF8}" dt="2023-07-18T00:10:11.692" v="0"/>
      <pc:docMkLst>
        <pc:docMk/>
      </pc:docMkLst>
      <pc:sldChg chg="del">
        <pc:chgData name="정택준" userId="S::2360340063@office.kopo.ac.kr::464ae3b5-f3e3-47de-8f59-229642fe4add" providerId="AD" clId="Web-{D42F043B-434F-00F9-1087-93757D8CDAF8}" dt="2023-07-18T00:10:11.692" v="0"/>
        <pc:sldMkLst>
          <pc:docMk/>
          <pc:sldMk cId="3775724645" sldId="265"/>
        </pc:sldMkLst>
      </pc:sldChg>
    </pc:docChg>
  </pc:docChgLst>
  <pc:docChgLst>
    <pc:chgData name="정택준" userId="464ae3b5-f3e3-47de-8f59-229642fe4add" providerId="ADAL" clId="{B2BCC728-AB96-453E-8A0A-391267121307}"/>
    <pc:docChg chg="undo redo custSel delSld modSld">
      <pc:chgData name="정택준" userId="464ae3b5-f3e3-47de-8f59-229642fe4add" providerId="ADAL" clId="{B2BCC728-AB96-453E-8A0A-391267121307}" dt="2023-07-24T05:42:45.084" v="1835" actId="1076"/>
      <pc:docMkLst>
        <pc:docMk/>
      </pc:docMkLst>
      <pc:sldChg chg="modSp mod">
        <pc:chgData name="정택준" userId="464ae3b5-f3e3-47de-8f59-229642fe4add" providerId="ADAL" clId="{B2BCC728-AB96-453E-8A0A-391267121307}" dt="2023-07-17T07:46:48.032" v="7" actId="20577"/>
        <pc:sldMkLst>
          <pc:docMk/>
          <pc:sldMk cId="0" sldId="256"/>
        </pc:sldMkLst>
        <pc:spChg chg="mod">
          <ac:chgData name="정택준" userId="464ae3b5-f3e3-47de-8f59-229642fe4add" providerId="ADAL" clId="{B2BCC728-AB96-453E-8A0A-391267121307}" dt="2023-07-17T07:46:48.032" v="7" actId="20577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mod">
        <pc:chgData name="정택준" userId="464ae3b5-f3e3-47de-8f59-229642fe4add" providerId="ADAL" clId="{B2BCC728-AB96-453E-8A0A-391267121307}" dt="2023-07-17T07:55:29.642" v="438" actId="1076"/>
        <pc:sldMkLst>
          <pc:docMk/>
          <pc:sldMk cId="0" sldId="258"/>
        </pc:sldMkLst>
        <pc:spChg chg="mod">
          <ac:chgData name="정택준" userId="464ae3b5-f3e3-47de-8f59-229642fe4add" providerId="ADAL" clId="{B2BCC728-AB96-453E-8A0A-391267121307}" dt="2023-07-17T07:52:38.532" v="335" actId="20577"/>
          <ac:spMkLst>
            <pc:docMk/>
            <pc:sldMk cId="0" sldId="258"/>
            <ac:spMk id="5" creationId="{00000000-0000-0000-0000-000000000000}"/>
          </ac:spMkLst>
        </pc:spChg>
        <pc:spChg chg="add mod">
          <ac:chgData name="정택준" userId="464ae3b5-f3e3-47de-8f59-229642fe4add" providerId="ADAL" clId="{B2BCC728-AB96-453E-8A0A-391267121307}" dt="2023-07-17T07:55:15.573" v="435" actId="1076"/>
          <ac:spMkLst>
            <pc:docMk/>
            <pc:sldMk cId="0" sldId="258"/>
            <ac:spMk id="8" creationId="{0ABB9969-7B24-D570-E927-EBEFF7D04BF0}"/>
          </ac:spMkLst>
        </pc:spChg>
        <pc:spChg chg="add mod">
          <ac:chgData name="정택준" userId="464ae3b5-f3e3-47de-8f59-229642fe4add" providerId="ADAL" clId="{B2BCC728-AB96-453E-8A0A-391267121307}" dt="2023-07-17T07:55:20.785" v="436" actId="1076"/>
          <ac:spMkLst>
            <pc:docMk/>
            <pc:sldMk cId="0" sldId="258"/>
            <ac:spMk id="10" creationId="{B6001EFA-AB8F-0468-FAA1-706B2D41B838}"/>
          </ac:spMkLst>
        </pc:spChg>
        <pc:spChg chg="mod">
          <ac:chgData name="정택준" userId="464ae3b5-f3e3-47de-8f59-229642fe4add" providerId="ADAL" clId="{B2BCC728-AB96-453E-8A0A-391267121307}" dt="2023-07-17T07:55:25.228" v="437" actId="1076"/>
          <ac:spMkLst>
            <pc:docMk/>
            <pc:sldMk cId="0" sldId="258"/>
            <ac:spMk id="12" creationId="{00000000-0000-0000-0000-000000000000}"/>
          </ac:spMkLst>
        </pc:spChg>
        <pc:picChg chg="add del mod">
          <ac:chgData name="정택준" userId="464ae3b5-f3e3-47de-8f59-229642fe4add" providerId="ADAL" clId="{B2BCC728-AB96-453E-8A0A-391267121307}" dt="2023-07-17T07:55:29.642" v="438" actId="1076"/>
          <ac:picMkLst>
            <pc:docMk/>
            <pc:sldMk cId="0" sldId="258"/>
            <ac:picMk id="4" creationId="{8827F89E-BD18-BB87-0820-5983966208C6}"/>
          </ac:picMkLst>
        </pc:picChg>
        <pc:picChg chg="add mod">
          <ac:chgData name="정택준" userId="464ae3b5-f3e3-47de-8f59-229642fe4add" providerId="ADAL" clId="{B2BCC728-AB96-453E-8A0A-391267121307}" dt="2023-07-17T07:55:08.666" v="432" actId="1076"/>
          <ac:picMkLst>
            <pc:docMk/>
            <pc:sldMk cId="0" sldId="258"/>
            <ac:picMk id="6" creationId="{035A79EF-01DC-D772-3277-91B6C64CC87D}"/>
          </ac:picMkLst>
        </pc:picChg>
        <pc:picChg chg="del">
          <ac:chgData name="정택준" userId="464ae3b5-f3e3-47de-8f59-229642fe4add" providerId="ADAL" clId="{B2BCC728-AB96-453E-8A0A-391267121307}" dt="2023-07-17T07:48:58.261" v="219" actId="21"/>
          <ac:picMkLst>
            <pc:docMk/>
            <pc:sldMk cId="0" sldId="258"/>
            <ac:picMk id="7" creationId="{DE2CEF00-E165-CC2D-0E39-57DCAC4FD0D7}"/>
          </ac:picMkLst>
        </pc:picChg>
        <pc:picChg chg="del">
          <ac:chgData name="정택준" userId="464ae3b5-f3e3-47de-8f59-229642fe4add" providerId="ADAL" clId="{B2BCC728-AB96-453E-8A0A-391267121307}" dt="2023-07-17T07:49:00.046" v="220" actId="21"/>
          <ac:picMkLst>
            <pc:docMk/>
            <pc:sldMk cId="0" sldId="258"/>
            <ac:picMk id="9" creationId="{C71F5982-92C8-BEFA-5D54-05F0D9FED52C}"/>
          </ac:picMkLst>
        </pc:picChg>
      </pc:sldChg>
      <pc:sldChg chg="addSp delSp modSp mod">
        <pc:chgData name="정택준" userId="464ae3b5-f3e3-47de-8f59-229642fe4add" providerId="ADAL" clId="{B2BCC728-AB96-453E-8A0A-391267121307}" dt="2023-07-17T08:13:30.677" v="1229" actId="1076"/>
        <pc:sldMkLst>
          <pc:docMk/>
          <pc:sldMk cId="0" sldId="260"/>
        </pc:sldMkLst>
        <pc:spChg chg="mod">
          <ac:chgData name="정택준" userId="464ae3b5-f3e3-47de-8f59-229642fe4add" providerId="ADAL" clId="{B2BCC728-AB96-453E-8A0A-391267121307}" dt="2023-07-17T08:13:25.500" v="1227" actId="255"/>
          <ac:spMkLst>
            <pc:docMk/>
            <pc:sldMk cId="0" sldId="260"/>
            <ac:spMk id="5" creationId="{00000000-0000-0000-0000-000000000000}"/>
          </ac:spMkLst>
        </pc:spChg>
        <pc:spChg chg="del">
          <ac:chgData name="정택준" userId="464ae3b5-f3e3-47de-8f59-229642fe4add" providerId="ADAL" clId="{B2BCC728-AB96-453E-8A0A-391267121307}" dt="2023-07-17T08:12:24.719" v="1180" actId="21"/>
          <ac:spMkLst>
            <pc:docMk/>
            <pc:sldMk cId="0" sldId="260"/>
            <ac:spMk id="6" creationId="{00000000-0000-0000-0000-000000000000}"/>
          </ac:spMkLst>
        </pc:spChg>
        <pc:grpChg chg="mod">
          <ac:chgData name="정택준" userId="464ae3b5-f3e3-47de-8f59-229642fe4add" providerId="ADAL" clId="{B2BCC728-AB96-453E-8A0A-391267121307}" dt="2023-07-17T08:13:30.677" v="1229" actId="1076"/>
          <ac:grpSpMkLst>
            <pc:docMk/>
            <pc:sldMk cId="0" sldId="260"/>
            <ac:grpSpMk id="1001" creationId="{00000000-0000-0000-0000-000000000000}"/>
          </ac:grpSpMkLst>
        </pc:grpChg>
        <pc:picChg chg="add mod">
          <ac:chgData name="정택준" userId="464ae3b5-f3e3-47de-8f59-229642fe4add" providerId="ADAL" clId="{B2BCC728-AB96-453E-8A0A-391267121307}" dt="2023-07-17T08:12:30.059" v="1184" actId="1076"/>
          <ac:picMkLst>
            <pc:docMk/>
            <pc:sldMk cId="0" sldId="260"/>
            <ac:picMk id="4" creationId="{5E0FA6CE-73EA-E8BA-FD52-1A825531438F}"/>
          </ac:picMkLst>
        </pc:picChg>
        <pc:picChg chg="del">
          <ac:chgData name="정택준" userId="464ae3b5-f3e3-47de-8f59-229642fe4add" providerId="ADAL" clId="{B2BCC728-AB96-453E-8A0A-391267121307}" dt="2023-07-17T08:12:20.106" v="1179" actId="21"/>
          <ac:picMkLst>
            <pc:docMk/>
            <pc:sldMk cId="0" sldId="260"/>
            <ac:picMk id="14" creationId="{290BA262-E964-AE29-4BFD-7C5867A2DAA5}"/>
          </ac:picMkLst>
        </pc:picChg>
        <pc:picChg chg="del">
          <ac:chgData name="정택준" userId="464ae3b5-f3e3-47de-8f59-229642fe4add" providerId="ADAL" clId="{B2BCC728-AB96-453E-8A0A-391267121307}" dt="2023-07-17T08:12:19.031" v="1178" actId="21"/>
          <ac:picMkLst>
            <pc:docMk/>
            <pc:sldMk cId="0" sldId="260"/>
            <ac:picMk id="16" creationId="{4C1F7AFE-2C22-9B28-571C-F9E14D4D71D6}"/>
          </ac:picMkLst>
        </pc:picChg>
      </pc:sldChg>
      <pc:sldChg chg="modSp mod">
        <pc:chgData name="정택준" userId="464ae3b5-f3e3-47de-8f59-229642fe4add" providerId="ADAL" clId="{B2BCC728-AB96-453E-8A0A-391267121307}" dt="2023-07-17T07:48:50.967" v="218"/>
        <pc:sldMkLst>
          <pc:docMk/>
          <pc:sldMk cId="0" sldId="267"/>
        </pc:sldMkLst>
        <pc:spChg chg="mod">
          <ac:chgData name="정택준" userId="464ae3b5-f3e3-47de-8f59-229642fe4add" providerId="ADAL" clId="{B2BCC728-AB96-453E-8A0A-391267121307}" dt="2023-07-17T07:47:40.005" v="50"/>
          <ac:spMkLst>
            <pc:docMk/>
            <pc:sldMk cId="0" sldId="267"/>
            <ac:spMk id="2" creationId="{B41928A8-0243-2854-C318-89B9C8C543EA}"/>
          </ac:spMkLst>
        </pc:spChg>
        <pc:spChg chg="mod">
          <ac:chgData name="정택준" userId="464ae3b5-f3e3-47de-8f59-229642fe4add" providerId="ADAL" clId="{B2BCC728-AB96-453E-8A0A-391267121307}" dt="2023-07-17T07:48:50.967" v="218"/>
          <ac:spMkLst>
            <pc:docMk/>
            <pc:sldMk cId="0" sldId="267"/>
            <ac:spMk id="4" creationId="{64D24BC1-E8FC-2DEA-E446-B9300DC3EFC2}"/>
          </ac:spMkLst>
        </pc:spChg>
        <pc:spChg chg="mod">
          <ac:chgData name="정택준" userId="464ae3b5-f3e3-47de-8f59-229642fe4add" providerId="ADAL" clId="{B2BCC728-AB96-453E-8A0A-391267121307}" dt="2023-07-17T07:47:07.604" v="37"/>
          <ac:spMkLst>
            <pc:docMk/>
            <pc:sldMk cId="0" sldId="267"/>
            <ac:spMk id="18" creationId="{00000000-0000-0000-0000-000000000000}"/>
          </ac:spMkLst>
        </pc:spChg>
        <pc:spChg chg="mod">
          <ac:chgData name="정택준" userId="464ae3b5-f3e3-47de-8f59-229642fe4add" providerId="ADAL" clId="{B2BCC728-AB96-453E-8A0A-391267121307}" dt="2023-07-17T07:47:48.750" v="65"/>
          <ac:spMkLst>
            <pc:docMk/>
            <pc:sldMk cId="0" sldId="267"/>
            <ac:spMk id="28" creationId="{00000000-0000-0000-0000-000000000000}"/>
          </ac:spMkLst>
        </pc:spChg>
        <pc:spChg chg="mod">
          <ac:chgData name="정택준" userId="464ae3b5-f3e3-47de-8f59-229642fe4add" providerId="ADAL" clId="{B2BCC728-AB96-453E-8A0A-391267121307}" dt="2023-07-17T07:48:44.128" v="199"/>
          <ac:spMkLst>
            <pc:docMk/>
            <pc:sldMk cId="0" sldId="267"/>
            <ac:spMk id="38" creationId="{00000000-0000-0000-0000-000000000000}"/>
          </ac:spMkLst>
        </pc:spChg>
        <pc:spChg chg="mod">
          <ac:chgData name="정택준" userId="464ae3b5-f3e3-47de-8f59-229642fe4add" providerId="ADAL" clId="{B2BCC728-AB96-453E-8A0A-391267121307}" dt="2023-07-17T07:47:58.560" v="90"/>
          <ac:spMkLst>
            <pc:docMk/>
            <pc:sldMk cId="0" sldId="267"/>
            <ac:spMk id="40" creationId="{00000000-0000-0000-0000-000000000000}"/>
          </ac:spMkLst>
        </pc:spChg>
      </pc:sldChg>
      <pc:sldChg chg="addSp delSp modSp mod">
        <pc:chgData name="정택준" userId="464ae3b5-f3e3-47de-8f59-229642fe4add" providerId="ADAL" clId="{B2BCC728-AB96-453E-8A0A-391267121307}" dt="2023-07-17T08:16:00.525" v="1363"/>
        <pc:sldMkLst>
          <pc:docMk/>
          <pc:sldMk cId="3133243672" sldId="268"/>
        </pc:sldMkLst>
        <pc:spChg chg="mod">
          <ac:chgData name="정택준" userId="464ae3b5-f3e3-47de-8f59-229642fe4add" providerId="ADAL" clId="{B2BCC728-AB96-453E-8A0A-391267121307}" dt="2023-07-17T08:14:21.942" v="1264" actId="20577"/>
          <ac:spMkLst>
            <pc:docMk/>
            <pc:sldMk cId="3133243672" sldId="268"/>
            <ac:spMk id="5" creationId="{00000000-0000-0000-0000-000000000000}"/>
          </ac:spMkLst>
        </pc:spChg>
        <pc:spChg chg="mod">
          <ac:chgData name="정택준" userId="464ae3b5-f3e3-47de-8f59-229642fe4add" providerId="ADAL" clId="{B2BCC728-AB96-453E-8A0A-391267121307}" dt="2023-07-17T08:16:00.525" v="1363"/>
          <ac:spMkLst>
            <pc:docMk/>
            <pc:sldMk cId="3133243672" sldId="268"/>
            <ac:spMk id="6" creationId="{00000000-0000-0000-0000-000000000000}"/>
          </ac:spMkLst>
        </pc:spChg>
        <pc:picChg chg="del">
          <ac:chgData name="정택준" userId="464ae3b5-f3e3-47de-8f59-229642fe4add" providerId="ADAL" clId="{B2BCC728-AB96-453E-8A0A-391267121307}" dt="2023-07-17T08:14:27.850" v="1265" actId="21"/>
          <ac:picMkLst>
            <pc:docMk/>
            <pc:sldMk cId="3133243672" sldId="268"/>
            <ac:picMk id="4" creationId="{E66C581C-1B36-0966-AD2C-855AB4372A44}"/>
          </ac:picMkLst>
        </pc:picChg>
        <pc:picChg chg="add mod">
          <ac:chgData name="정택준" userId="464ae3b5-f3e3-47de-8f59-229642fe4add" providerId="ADAL" clId="{B2BCC728-AB96-453E-8A0A-391267121307}" dt="2023-07-17T08:15:17.572" v="1274" actId="1076"/>
          <ac:picMkLst>
            <pc:docMk/>
            <pc:sldMk cId="3133243672" sldId="268"/>
            <ac:picMk id="7" creationId="{12BFA19A-7588-C427-0333-BFE6D7385DDF}"/>
          </ac:picMkLst>
        </pc:picChg>
        <pc:picChg chg="del">
          <ac:chgData name="정택준" userId="464ae3b5-f3e3-47de-8f59-229642fe4add" providerId="ADAL" clId="{B2BCC728-AB96-453E-8A0A-391267121307}" dt="2023-07-17T08:14:28.859" v="1266" actId="21"/>
          <ac:picMkLst>
            <pc:docMk/>
            <pc:sldMk cId="3133243672" sldId="268"/>
            <ac:picMk id="8" creationId="{A6888D92-25F1-CBD4-A880-F1564783141F}"/>
          </ac:picMkLst>
        </pc:picChg>
      </pc:sldChg>
      <pc:sldChg chg="addSp delSp modSp mod">
        <pc:chgData name="정택준" userId="464ae3b5-f3e3-47de-8f59-229642fe4add" providerId="ADAL" clId="{B2BCC728-AB96-453E-8A0A-391267121307}" dt="2023-07-17T08:01:32.511" v="855" actId="14100"/>
        <pc:sldMkLst>
          <pc:docMk/>
          <pc:sldMk cId="1839576678" sldId="269"/>
        </pc:sldMkLst>
        <pc:spChg chg="mod">
          <ac:chgData name="정택준" userId="464ae3b5-f3e3-47de-8f59-229642fe4add" providerId="ADAL" clId="{B2BCC728-AB96-453E-8A0A-391267121307}" dt="2023-07-17T07:55:58.584" v="452"/>
          <ac:spMkLst>
            <pc:docMk/>
            <pc:sldMk cId="1839576678" sldId="269"/>
            <ac:spMk id="5" creationId="{00000000-0000-0000-0000-000000000000}"/>
          </ac:spMkLst>
        </pc:spChg>
        <pc:spChg chg="add mod">
          <ac:chgData name="정택준" userId="464ae3b5-f3e3-47de-8f59-229642fe4add" providerId="ADAL" clId="{B2BCC728-AB96-453E-8A0A-391267121307}" dt="2023-07-17T07:58:17.614" v="494" actId="1076"/>
          <ac:spMkLst>
            <pc:docMk/>
            <pc:sldMk cId="1839576678" sldId="269"/>
            <ac:spMk id="7" creationId="{903BF2CA-C915-56AD-9E73-4BAE302E2002}"/>
          </ac:spMkLst>
        </pc:spChg>
        <pc:spChg chg="add mod">
          <ac:chgData name="정택준" userId="464ae3b5-f3e3-47de-8f59-229642fe4add" providerId="ADAL" clId="{B2BCC728-AB96-453E-8A0A-391267121307}" dt="2023-07-17T07:58:30.004" v="508" actId="20577"/>
          <ac:spMkLst>
            <pc:docMk/>
            <pc:sldMk cId="1839576678" sldId="269"/>
            <ac:spMk id="8" creationId="{28E71D0F-77AD-F4D0-E075-8E6204E7FE94}"/>
          </ac:spMkLst>
        </pc:spChg>
        <pc:spChg chg="mod">
          <ac:chgData name="정택준" userId="464ae3b5-f3e3-47de-8f59-229642fe4add" providerId="ADAL" clId="{B2BCC728-AB96-453E-8A0A-391267121307}" dt="2023-07-17T08:01:32.511" v="855" actId="14100"/>
          <ac:spMkLst>
            <pc:docMk/>
            <pc:sldMk cId="1839576678" sldId="269"/>
            <ac:spMk id="12" creationId="{00000000-0000-0000-0000-000000000000}"/>
          </ac:spMkLst>
        </pc:spChg>
        <pc:picChg chg="del">
          <ac:chgData name="정택준" userId="464ae3b5-f3e3-47de-8f59-229642fe4add" providerId="ADAL" clId="{B2BCC728-AB96-453E-8A0A-391267121307}" dt="2023-07-17T07:55:54.891" v="439" actId="21"/>
          <ac:picMkLst>
            <pc:docMk/>
            <pc:sldMk cId="1839576678" sldId="269"/>
            <ac:picMk id="2" creationId="{D4E455F0-8A10-5A82-622B-A98E35E715DF}"/>
          </ac:picMkLst>
        </pc:picChg>
        <pc:picChg chg="add mod">
          <ac:chgData name="정택준" userId="464ae3b5-f3e3-47de-8f59-229642fe4add" providerId="ADAL" clId="{B2BCC728-AB96-453E-8A0A-391267121307}" dt="2023-07-17T07:57:09.755" v="467" actId="14100"/>
          <ac:picMkLst>
            <pc:docMk/>
            <pc:sldMk cId="1839576678" sldId="269"/>
            <ac:picMk id="4" creationId="{CF92F3BD-A2B7-B404-E38D-E856A043C15A}"/>
          </ac:picMkLst>
        </pc:picChg>
        <pc:picChg chg="add mod">
          <ac:chgData name="정택준" userId="464ae3b5-f3e3-47de-8f59-229642fe4add" providerId="ADAL" clId="{B2BCC728-AB96-453E-8A0A-391267121307}" dt="2023-07-17T07:57:05.245" v="464" actId="14100"/>
          <ac:picMkLst>
            <pc:docMk/>
            <pc:sldMk cId="1839576678" sldId="269"/>
            <ac:picMk id="6" creationId="{3810BD7A-3712-BB18-B934-1BC8C0C0795F}"/>
          </ac:picMkLst>
        </pc:picChg>
      </pc:sldChg>
      <pc:sldChg chg="addSp delSp modSp mod">
        <pc:chgData name="정택준" userId="464ae3b5-f3e3-47de-8f59-229642fe4add" providerId="ADAL" clId="{B2BCC728-AB96-453E-8A0A-391267121307}" dt="2023-07-24T05:37:33.756" v="1815" actId="1076"/>
        <pc:sldMkLst>
          <pc:docMk/>
          <pc:sldMk cId="2867304665" sldId="270"/>
        </pc:sldMkLst>
        <pc:spChg chg="mod">
          <ac:chgData name="정택준" userId="464ae3b5-f3e3-47de-8f59-229642fe4add" providerId="ADAL" clId="{B2BCC728-AB96-453E-8A0A-391267121307}" dt="2023-07-17T08:16:09.176" v="1385"/>
          <ac:spMkLst>
            <pc:docMk/>
            <pc:sldMk cId="2867304665" sldId="270"/>
            <ac:spMk id="5" creationId="{00000000-0000-0000-0000-000000000000}"/>
          </ac:spMkLst>
        </pc:spChg>
        <pc:spChg chg="del mod">
          <ac:chgData name="정택준" userId="464ae3b5-f3e3-47de-8f59-229642fe4add" providerId="ADAL" clId="{B2BCC728-AB96-453E-8A0A-391267121307}" dt="2023-07-17T08:19:28.215" v="1473" actId="21"/>
          <ac:spMkLst>
            <pc:docMk/>
            <pc:sldMk cId="2867304665" sldId="270"/>
            <ac:spMk id="11" creationId="{EA6CD6F4-DCC9-3CE6-1981-E91306BC958D}"/>
          </ac:spMkLst>
        </pc:spChg>
        <pc:spChg chg="mod">
          <ac:chgData name="정택준" userId="464ae3b5-f3e3-47de-8f59-229642fe4add" providerId="ADAL" clId="{B2BCC728-AB96-453E-8A0A-391267121307}" dt="2023-07-24T05:37:11.323" v="1810" actId="20577"/>
          <ac:spMkLst>
            <pc:docMk/>
            <pc:sldMk cId="2867304665" sldId="270"/>
            <ac:spMk id="12" creationId="{00000000-0000-0000-0000-000000000000}"/>
          </ac:spMkLst>
        </pc:spChg>
        <pc:spChg chg="add del">
          <ac:chgData name="정택준" userId="464ae3b5-f3e3-47de-8f59-229642fe4add" providerId="ADAL" clId="{B2BCC728-AB96-453E-8A0A-391267121307}" dt="2023-07-17T08:20:42.054" v="1680" actId="21"/>
          <ac:spMkLst>
            <pc:docMk/>
            <pc:sldMk cId="2867304665" sldId="270"/>
            <ac:spMk id="14" creationId="{7CDFE1EC-797F-3641-FD31-FD69EC48EF43}"/>
          </ac:spMkLst>
        </pc:spChg>
        <pc:picChg chg="del">
          <ac:chgData name="정택준" userId="464ae3b5-f3e3-47de-8f59-229642fe4add" providerId="ADAL" clId="{B2BCC728-AB96-453E-8A0A-391267121307}" dt="2023-07-17T08:16:44.083" v="1387" actId="21"/>
          <ac:picMkLst>
            <pc:docMk/>
            <pc:sldMk cId="2867304665" sldId="270"/>
            <ac:picMk id="4" creationId="{5293F786-C190-B425-77A9-501AF71D8EE8}"/>
          </ac:picMkLst>
        </pc:picChg>
        <pc:picChg chg="add mod">
          <ac:chgData name="정택준" userId="464ae3b5-f3e3-47de-8f59-229642fe4add" providerId="ADAL" clId="{B2BCC728-AB96-453E-8A0A-391267121307}" dt="2023-07-24T05:37:33.756" v="1815" actId="1076"/>
          <ac:picMkLst>
            <pc:docMk/>
            <pc:sldMk cId="2867304665" sldId="270"/>
            <ac:picMk id="4" creationId="{5328D733-802F-21F4-453B-69366BD1AB84}"/>
          </ac:picMkLst>
        </pc:picChg>
        <pc:picChg chg="add mod">
          <ac:chgData name="정택준" userId="464ae3b5-f3e3-47de-8f59-229642fe4add" providerId="ADAL" clId="{B2BCC728-AB96-453E-8A0A-391267121307}" dt="2023-07-17T08:19:01.939" v="1423" actId="14100"/>
          <ac:picMkLst>
            <pc:docMk/>
            <pc:sldMk cId="2867304665" sldId="270"/>
            <ac:picMk id="6" creationId="{82B0709E-3ADE-D037-5D53-A88D93F14B1B}"/>
          </ac:picMkLst>
        </pc:picChg>
        <pc:picChg chg="add del mod">
          <ac:chgData name="정택준" userId="464ae3b5-f3e3-47de-8f59-229642fe4add" providerId="ADAL" clId="{B2BCC728-AB96-453E-8A0A-391267121307}" dt="2023-07-17T08:18:49.505" v="1414" actId="21"/>
          <ac:picMkLst>
            <pc:docMk/>
            <pc:sldMk cId="2867304665" sldId="270"/>
            <ac:picMk id="8" creationId="{2723A7FB-3ACC-D657-9C96-D18D0E430D65}"/>
          </ac:picMkLst>
        </pc:picChg>
        <pc:picChg chg="add mod">
          <ac:chgData name="정택준" userId="464ae3b5-f3e3-47de-8f59-229642fe4add" providerId="ADAL" clId="{B2BCC728-AB96-453E-8A0A-391267121307}" dt="2023-07-17T08:19:05.338" v="1424" actId="14100"/>
          <ac:picMkLst>
            <pc:docMk/>
            <pc:sldMk cId="2867304665" sldId="270"/>
            <ac:picMk id="10" creationId="{0B8CDE0B-BBEF-11B0-53EB-D725B4719F04}"/>
          </ac:picMkLst>
        </pc:picChg>
        <pc:picChg chg="del">
          <ac:chgData name="정택준" userId="464ae3b5-f3e3-47de-8f59-229642fe4add" providerId="ADAL" clId="{B2BCC728-AB96-453E-8A0A-391267121307}" dt="2023-07-24T05:34:47.461" v="1778" actId="21"/>
          <ac:picMkLst>
            <pc:docMk/>
            <pc:sldMk cId="2867304665" sldId="270"/>
            <ac:picMk id="1007" creationId="{EB4DEADB-A7EE-7F6A-2F30-A3DFF437826C}"/>
          </ac:picMkLst>
        </pc:picChg>
        <pc:picChg chg="del">
          <ac:chgData name="정택준" userId="464ae3b5-f3e3-47de-8f59-229642fe4add" providerId="ADAL" clId="{B2BCC728-AB96-453E-8A0A-391267121307}" dt="2023-07-24T05:34:46.417" v="1777" actId="21"/>
          <ac:picMkLst>
            <pc:docMk/>
            <pc:sldMk cId="2867304665" sldId="270"/>
            <ac:picMk id="1018" creationId="{161C5B8B-AC62-37CA-165A-F87FA4778766}"/>
          </ac:picMkLst>
        </pc:picChg>
      </pc:sldChg>
      <pc:sldChg chg="addSp delSp modSp mod">
        <pc:chgData name="정택준" userId="464ae3b5-f3e3-47de-8f59-229642fe4add" providerId="ADAL" clId="{B2BCC728-AB96-453E-8A0A-391267121307}" dt="2023-07-24T05:33:09.699" v="1776" actId="1076"/>
        <pc:sldMkLst>
          <pc:docMk/>
          <pc:sldMk cId="2260501092" sldId="271"/>
        </pc:sldMkLst>
        <pc:spChg chg="mod">
          <ac:chgData name="정택준" userId="464ae3b5-f3e3-47de-8f59-229642fe4add" providerId="ADAL" clId="{B2BCC728-AB96-453E-8A0A-391267121307}" dt="2023-07-17T08:02:24.870" v="875" actId="20577"/>
          <ac:spMkLst>
            <pc:docMk/>
            <pc:sldMk cId="2260501092" sldId="271"/>
            <ac:spMk id="5" creationId="{00000000-0000-0000-0000-000000000000}"/>
          </ac:spMkLst>
        </pc:spChg>
        <pc:spChg chg="del">
          <ac:chgData name="정택준" userId="464ae3b5-f3e3-47de-8f59-229642fe4add" providerId="ADAL" clId="{B2BCC728-AB96-453E-8A0A-391267121307}" dt="2023-07-17T08:03:29.964" v="891" actId="21"/>
          <ac:spMkLst>
            <pc:docMk/>
            <pc:sldMk cId="2260501092" sldId="271"/>
            <ac:spMk id="8" creationId="{0ABB9969-7B24-D570-E927-EBEFF7D04BF0}"/>
          </ac:spMkLst>
        </pc:spChg>
        <pc:spChg chg="add del mod">
          <ac:chgData name="정택준" userId="464ae3b5-f3e3-47de-8f59-229642fe4add" providerId="ADAL" clId="{B2BCC728-AB96-453E-8A0A-391267121307}" dt="2023-07-17T08:03:27.182" v="890"/>
          <ac:spMkLst>
            <pc:docMk/>
            <pc:sldMk cId="2260501092" sldId="271"/>
            <ac:spMk id="9" creationId="{3C970FB8-4AEB-8D3D-0F77-8D9E65B6EAE4}"/>
          </ac:spMkLst>
        </pc:spChg>
        <pc:spChg chg="del">
          <ac:chgData name="정택준" userId="464ae3b5-f3e3-47de-8f59-229642fe4add" providerId="ADAL" clId="{B2BCC728-AB96-453E-8A0A-391267121307}" dt="2023-07-17T08:03:16.393" v="883" actId="21"/>
          <ac:spMkLst>
            <pc:docMk/>
            <pc:sldMk cId="2260501092" sldId="271"/>
            <ac:spMk id="10" creationId="{B6001EFA-AB8F-0468-FAA1-706B2D41B838}"/>
          </ac:spMkLst>
        </pc:spChg>
        <pc:spChg chg="add del mod">
          <ac:chgData name="정택준" userId="464ae3b5-f3e3-47de-8f59-229642fe4add" providerId="ADAL" clId="{B2BCC728-AB96-453E-8A0A-391267121307}" dt="2023-07-17T08:03:26.976" v="889"/>
          <ac:spMkLst>
            <pc:docMk/>
            <pc:sldMk cId="2260501092" sldId="271"/>
            <ac:spMk id="11" creationId="{881C926B-F6A5-2F52-3AB7-ACD2425107B4}"/>
          </ac:spMkLst>
        </pc:spChg>
        <pc:spChg chg="mod">
          <ac:chgData name="정택준" userId="464ae3b5-f3e3-47de-8f59-229642fe4add" providerId="ADAL" clId="{B2BCC728-AB96-453E-8A0A-391267121307}" dt="2023-07-17T08:04:36.030" v="1047" actId="1076"/>
          <ac:spMkLst>
            <pc:docMk/>
            <pc:sldMk cId="2260501092" sldId="271"/>
            <ac:spMk id="12" creationId="{00000000-0000-0000-0000-000000000000}"/>
          </ac:spMkLst>
        </pc:spChg>
        <pc:picChg chg="del">
          <ac:chgData name="정택준" userId="464ae3b5-f3e3-47de-8f59-229642fe4add" providerId="ADAL" clId="{B2BCC728-AB96-453E-8A0A-391267121307}" dt="2023-07-17T08:03:08.815" v="878" actId="21"/>
          <ac:picMkLst>
            <pc:docMk/>
            <pc:sldMk cId="2260501092" sldId="271"/>
            <ac:picMk id="4" creationId="{8827F89E-BD18-BB87-0820-5983966208C6}"/>
          </ac:picMkLst>
        </pc:picChg>
        <pc:picChg chg="add mod">
          <ac:chgData name="정택준" userId="464ae3b5-f3e3-47de-8f59-229642fe4add" providerId="ADAL" clId="{B2BCC728-AB96-453E-8A0A-391267121307}" dt="2023-07-24T05:33:09.699" v="1776" actId="1076"/>
          <ac:picMkLst>
            <pc:docMk/>
            <pc:sldMk cId="2260501092" sldId="271"/>
            <ac:picMk id="4" creationId="{F089E269-1C2F-7CF3-8923-17E82992C510}"/>
          </ac:picMkLst>
        </pc:picChg>
        <pc:picChg chg="del">
          <ac:chgData name="정택준" userId="464ae3b5-f3e3-47de-8f59-229642fe4add" providerId="ADAL" clId="{B2BCC728-AB96-453E-8A0A-391267121307}" dt="2023-07-17T08:02:30.050" v="876" actId="21"/>
          <ac:picMkLst>
            <pc:docMk/>
            <pc:sldMk cId="2260501092" sldId="271"/>
            <ac:picMk id="6" creationId="{035A79EF-01DC-D772-3277-91B6C64CC87D}"/>
          </ac:picMkLst>
        </pc:picChg>
        <pc:picChg chg="add del mod">
          <ac:chgData name="정택준" userId="464ae3b5-f3e3-47de-8f59-229642fe4add" providerId="ADAL" clId="{B2BCC728-AB96-453E-8A0A-391267121307}" dt="2023-07-24T05:33:06.666" v="1774" actId="21"/>
          <ac:picMkLst>
            <pc:docMk/>
            <pc:sldMk cId="2260501092" sldId="271"/>
            <ac:picMk id="7" creationId="{7F3A09F8-6098-1568-B580-429654172F15}"/>
          </ac:picMkLst>
        </pc:picChg>
        <pc:picChg chg="add del">
          <ac:chgData name="정택준" userId="464ae3b5-f3e3-47de-8f59-229642fe4add" providerId="ADAL" clId="{B2BCC728-AB96-453E-8A0A-391267121307}" dt="2023-07-17T08:08:27.118" v="1158" actId="22"/>
          <ac:picMkLst>
            <pc:docMk/>
            <pc:sldMk cId="2260501092" sldId="271"/>
            <ac:picMk id="14" creationId="{12C0073B-1AEC-511A-560E-3377BD2D689E}"/>
          </ac:picMkLst>
        </pc:picChg>
        <pc:picChg chg="add del">
          <ac:chgData name="정택준" userId="464ae3b5-f3e3-47de-8f59-229642fe4add" providerId="ADAL" clId="{B2BCC728-AB96-453E-8A0A-391267121307}" dt="2023-07-17T08:08:26.547" v="1157" actId="22"/>
          <ac:picMkLst>
            <pc:docMk/>
            <pc:sldMk cId="2260501092" sldId="271"/>
            <ac:picMk id="16" creationId="{BFA29472-4455-D174-E3D9-1B91EE3EFBE8}"/>
          </ac:picMkLst>
        </pc:picChg>
      </pc:sldChg>
      <pc:sldChg chg="addSp delSp modSp del mod">
        <pc:chgData name="정택준" userId="464ae3b5-f3e3-47de-8f59-229642fe4add" providerId="ADAL" clId="{B2BCC728-AB96-453E-8A0A-391267121307}" dt="2023-07-17T08:08:47.748" v="1159" actId="2696"/>
        <pc:sldMkLst>
          <pc:docMk/>
          <pc:sldMk cId="1577704360" sldId="272"/>
        </pc:sldMkLst>
        <pc:spChg chg="mod">
          <ac:chgData name="정택준" userId="464ae3b5-f3e3-47de-8f59-229642fe4add" providerId="ADAL" clId="{B2BCC728-AB96-453E-8A0A-391267121307}" dt="2023-07-17T08:06:22.577" v="1154"/>
          <ac:spMkLst>
            <pc:docMk/>
            <pc:sldMk cId="1577704360" sldId="272"/>
            <ac:spMk id="12" creationId="{00000000-0000-0000-0000-000000000000}"/>
          </ac:spMkLst>
        </pc:spChg>
        <pc:picChg chg="add del mod">
          <ac:chgData name="정택준" userId="464ae3b5-f3e3-47de-8f59-229642fe4add" providerId="ADAL" clId="{B2BCC728-AB96-453E-8A0A-391267121307}" dt="2023-07-17T08:04:57.256" v="1054" actId="21"/>
          <ac:picMkLst>
            <pc:docMk/>
            <pc:sldMk cId="1577704360" sldId="272"/>
            <ac:picMk id="4" creationId="{B4A01CD0-CD0C-FF34-27C8-6D11BBEE2592}"/>
          </ac:picMkLst>
        </pc:picChg>
        <pc:picChg chg="del">
          <ac:chgData name="정택준" userId="464ae3b5-f3e3-47de-8f59-229642fe4add" providerId="ADAL" clId="{B2BCC728-AB96-453E-8A0A-391267121307}" dt="2023-07-17T08:04:41.915" v="1048" actId="21"/>
          <ac:picMkLst>
            <pc:docMk/>
            <pc:sldMk cId="1577704360" sldId="272"/>
            <ac:picMk id="7" creationId="{7F3A09F8-6098-1568-B580-429654172F15}"/>
          </ac:picMkLst>
        </pc:picChg>
        <pc:picChg chg="add del mod">
          <ac:chgData name="정택준" userId="464ae3b5-f3e3-47de-8f59-229642fe4add" providerId="ADAL" clId="{B2BCC728-AB96-453E-8A0A-391267121307}" dt="2023-07-17T08:05:15.523" v="1058" actId="21"/>
          <ac:picMkLst>
            <pc:docMk/>
            <pc:sldMk cId="1577704360" sldId="272"/>
            <ac:picMk id="8" creationId="{867A8892-6CFC-D752-5FD9-50A19BF8DCDF}"/>
          </ac:picMkLst>
        </pc:picChg>
        <pc:picChg chg="add mod">
          <ac:chgData name="정택준" userId="464ae3b5-f3e3-47de-8f59-229642fe4add" providerId="ADAL" clId="{B2BCC728-AB96-453E-8A0A-391267121307}" dt="2023-07-17T08:05:33.734" v="1066" actId="14100"/>
          <ac:picMkLst>
            <pc:docMk/>
            <pc:sldMk cId="1577704360" sldId="272"/>
            <ac:picMk id="10" creationId="{DC7ED247-A630-E0AA-A5F9-1F3A6CC9C4AF}"/>
          </ac:picMkLst>
        </pc:picChg>
      </pc:sldChg>
      <pc:sldChg chg="addSp delSp modSp mod">
        <pc:chgData name="정택준" userId="464ae3b5-f3e3-47de-8f59-229642fe4add" providerId="ADAL" clId="{B2BCC728-AB96-453E-8A0A-391267121307}" dt="2023-07-24T05:42:45.084" v="1835" actId="1076"/>
        <pc:sldMkLst>
          <pc:docMk/>
          <pc:sldMk cId="2722989502" sldId="273"/>
        </pc:sldMkLst>
        <pc:spChg chg="mod">
          <ac:chgData name="정택준" userId="464ae3b5-f3e3-47de-8f59-229642fe4add" providerId="ADAL" clId="{B2BCC728-AB96-453E-8A0A-391267121307}" dt="2023-07-17T08:09:22.046" v="1175"/>
          <ac:spMkLst>
            <pc:docMk/>
            <pc:sldMk cId="2722989502" sldId="273"/>
            <ac:spMk id="5" creationId="{00000000-0000-0000-0000-000000000000}"/>
          </ac:spMkLst>
        </pc:spChg>
        <pc:picChg chg="add mod">
          <ac:chgData name="정택준" userId="464ae3b5-f3e3-47de-8f59-229642fe4add" providerId="ADAL" clId="{B2BCC728-AB96-453E-8A0A-391267121307}" dt="2023-07-24T05:42:43.696" v="1834" actId="1076"/>
          <ac:picMkLst>
            <pc:docMk/>
            <pc:sldMk cId="2722989502" sldId="273"/>
            <ac:picMk id="4" creationId="{F07DBB01-FC91-2CE7-2CFF-122A55D85D9A}"/>
          </ac:picMkLst>
        </pc:picChg>
        <pc:picChg chg="del mod">
          <ac:chgData name="정택준" userId="464ae3b5-f3e3-47de-8f59-229642fe4add" providerId="ADAL" clId="{B2BCC728-AB96-453E-8A0A-391267121307}" dt="2023-07-24T05:39:12.686" v="1817" actId="21"/>
          <ac:picMkLst>
            <pc:docMk/>
            <pc:sldMk cId="2722989502" sldId="273"/>
            <ac:picMk id="6" creationId="{3A066F7B-BF41-DB87-1BB7-7F095F1F96A3}"/>
          </ac:picMkLst>
        </pc:picChg>
        <pc:picChg chg="add mod">
          <ac:chgData name="정택준" userId="464ae3b5-f3e3-47de-8f59-229642fe4add" providerId="ADAL" clId="{B2BCC728-AB96-453E-8A0A-391267121307}" dt="2023-07-24T05:42:45.084" v="1835" actId="1076"/>
          <ac:picMkLst>
            <pc:docMk/>
            <pc:sldMk cId="2722989502" sldId="273"/>
            <ac:picMk id="8" creationId="{9A6C2A77-FD74-17CE-44CD-0122DD9EC30D}"/>
          </ac:picMkLst>
        </pc:picChg>
        <pc:picChg chg="del">
          <ac:chgData name="정택준" userId="464ae3b5-f3e3-47de-8f59-229642fe4add" providerId="ADAL" clId="{B2BCC728-AB96-453E-8A0A-391267121307}" dt="2023-07-24T05:39:17.660" v="1818" actId="21"/>
          <ac:picMkLst>
            <pc:docMk/>
            <pc:sldMk cId="2722989502" sldId="273"/>
            <ac:picMk id="9" creationId="{6D6D5EB4-9EEF-515C-04B8-E8419B926A95}"/>
          </ac:picMkLst>
        </pc:picChg>
        <pc:picChg chg="del">
          <ac:chgData name="정택준" userId="464ae3b5-f3e3-47de-8f59-229642fe4add" providerId="ADAL" clId="{B2BCC728-AB96-453E-8A0A-391267121307}" dt="2023-07-24T05:39:18.564" v="1819" actId="21"/>
          <ac:picMkLst>
            <pc:docMk/>
            <pc:sldMk cId="2722989502" sldId="273"/>
            <ac:picMk id="11" creationId="{95C59063-186B-738F-A4EC-3D634805287A}"/>
          </ac:picMkLst>
        </pc:picChg>
      </pc:sldChg>
      <pc:sldChg chg="delSp modSp mod">
        <pc:chgData name="정택준" userId="464ae3b5-f3e3-47de-8f59-229642fe4add" providerId="ADAL" clId="{B2BCC728-AB96-453E-8A0A-391267121307}" dt="2023-07-17T08:21:30.138" v="1772" actId="1076"/>
        <pc:sldMkLst>
          <pc:docMk/>
          <pc:sldMk cId="2018632713" sldId="274"/>
        </pc:sldMkLst>
        <pc:spChg chg="del">
          <ac:chgData name="정택준" userId="464ae3b5-f3e3-47de-8f59-229642fe4add" providerId="ADAL" clId="{B2BCC728-AB96-453E-8A0A-391267121307}" dt="2023-07-17T08:20:49.790" v="1685" actId="21"/>
          <ac:spMkLst>
            <pc:docMk/>
            <pc:sldMk cId="2018632713" sldId="274"/>
            <ac:spMk id="11" creationId="{EA6CD6F4-DCC9-3CE6-1981-E91306BC958D}"/>
          </ac:spMkLst>
        </pc:spChg>
        <pc:spChg chg="mod">
          <ac:chgData name="정택준" userId="464ae3b5-f3e3-47de-8f59-229642fe4add" providerId="ADAL" clId="{B2BCC728-AB96-453E-8A0A-391267121307}" dt="2023-07-17T08:21:30.138" v="1772" actId="1076"/>
          <ac:spMkLst>
            <pc:docMk/>
            <pc:sldMk cId="2018632713" sldId="274"/>
            <ac:spMk id="12" creationId="{00000000-0000-0000-0000-000000000000}"/>
          </ac:spMkLst>
        </pc:spChg>
        <pc:picChg chg="del">
          <ac:chgData name="정택준" userId="464ae3b5-f3e3-47de-8f59-229642fe4add" providerId="ADAL" clId="{B2BCC728-AB96-453E-8A0A-391267121307}" dt="2023-07-17T08:18:36.853" v="1410" actId="21"/>
          <ac:picMkLst>
            <pc:docMk/>
            <pc:sldMk cId="2018632713" sldId="274"/>
            <ac:picMk id="6" creationId="{82B0709E-3ADE-D037-5D53-A88D93F14B1B}"/>
          </ac:picMkLst>
        </pc:picChg>
        <pc:picChg chg="mod">
          <ac:chgData name="정택준" userId="464ae3b5-f3e3-47de-8f59-229642fe4add" providerId="ADAL" clId="{B2BCC728-AB96-453E-8A0A-391267121307}" dt="2023-07-17T08:18:44.283" v="1413" actId="1076"/>
          <ac:picMkLst>
            <pc:docMk/>
            <pc:sldMk cId="2018632713" sldId="274"/>
            <ac:picMk id="8" creationId="{2723A7FB-3ACC-D657-9C96-D18D0E430D65}"/>
          </ac:picMkLst>
        </pc:picChg>
        <pc:picChg chg="del">
          <ac:chgData name="정택준" userId="464ae3b5-f3e3-47de-8f59-229642fe4add" providerId="ADAL" clId="{B2BCC728-AB96-453E-8A0A-391267121307}" dt="2023-07-17T08:18:40.794" v="1411" actId="21"/>
          <ac:picMkLst>
            <pc:docMk/>
            <pc:sldMk cId="2018632713" sldId="274"/>
            <ac:picMk id="10" creationId="{0B8CDE0B-BBEF-11B0-53EB-D725B4719F04}"/>
          </ac:picMkLst>
        </pc:picChg>
      </pc:sldChg>
      <pc:sldChg chg="addSp delSp modSp mod">
        <pc:chgData name="정택준" userId="464ae3b5-f3e3-47de-8f59-229642fe4add" providerId="ADAL" clId="{B2BCC728-AB96-453E-8A0A-391267121307}" dt="2023-07-24T05:36:28.221" v="1799" actId="1076"/>
        <pc:sldMkLst>
          <pc:docMk/>
          <pc:sldMk cId="1265243656" sldId="276"/>
        </pc:sldMkLst>
        <pc:spChg chg="del">
          <ac:chgData name="정택준" userId="464ae3b5-f3e3-47de-8f59-229642fe4add" providerId="ADAL" clId="{B2BCC728-AB96-453E-8A0A-391267121307}" dt="2023-07-24T05:36:20.566" v="1795" actId="21"/>
          <ac:spMkLst>
            <pc:docMk/>
            <pc:sldMk cId="1265243656" sldId="276"/>
            <ac:spMk id="12" creationId="{00000000-0000-0000-0000-000000000000}"/>
          </ac:spMkLst>
        </pc:spChg>
        <pc:picChg chg="del">
          <ac:chgData name="정택준" userId="464ae3b5-f3e3-47de-8f59-229642fe4add" providerId="ADAL" clId="{B2BCC728-AB96-453E-8A0A-391267121307}" dt="2023-07-24T05:35:27.248" v="1789" actId="21"/>
          <ac:picMkLst>
            <pc:docMk/>
            <pc:sldMk cId="1265243656" sldId="276"/>
            <ac:picMk id="4" creationId="{5328D733-802F-21F4-453B-69366BD1AB84}"/>
          </ac:picMkLst>
        </pc:picChg>
        <pc:picChg chg="add mod">
          <ac:chgData name="정택준" userId="464ae3b5-f3e3-47de-8f59-229642fe4add" providerId="ADAL" clId="{B2BCC728-AB96-453E-8A0A-391267121307}" dt="2023-07-24T05:36:28.221" v="1799" actId="1076"/>
          <ac:picMkLst>
            <pc:docMk/>
            <pc:sldMk cId="1265243656" sldId="276"/>
            <ac:picMk id="6" creationId="{ED773CA7-A1CF-2B58-D99B-A35EF9B85D32}"/>
          </ac:picMkLst>
        </pc:picChg>
        <pc:picChg chg="add mod">
          <ac:chgData name="정택준" userId="464ae3b5-f3e3-47de-8f59-229642fe4add" providerId="ADAL" clId="{B2BCC728-AB96-453E-8A0A-391267121307}" dt="2023-07-24T05:36:26.959" v="1798" actId="1076"/>
          <ac:picMkLst>
            <pc:docMk/>
            <pc:sldMk cId="1265243656" sldId="276"/>
            <ac:picMk id="8" creationId="{D7D7DFAC-365C-0561-BB83-A7566CBDE732}"/>
          </ac:picMkLst>
        </pc:picChg>
        <pc:picChg chg="add del">
          <ac:chgData name="정택준" userId="464ae3b5-f3e3-47de-8f59-229642fe4add" providerId="ADAL" clId="{B2BCC728-AB96-453E-8A0A-391267121307}" dt="2023-07-24T05:36:18.176" v="1794" actId="22"/>
          <ac:picMkLst>
            <pc:docMk/>
            <pc:sldMk cId="1265243656" sldId="276"/>
            <ac:picMk id="10" creationId="{2259E246-4B59-20A7-80B4-610C131BA148}"/>
          </ac:picMkLst>
        </pc:picChg>
      </pc:sldChg>
      <pc:sldChg chg="addSp delSp modSp mod">
        <pc:chgData name="정택준" userId="464ae3b5-f3e3-47de-8f59-229642fe4add" providerId="ADAL" clId="{B2BCC728-AB96-453E-8A0A-391267121307}" dt="2023-07-24T05:37:25.206" v="1812" actId="1076"/>
        <pc:sldMkLst>
          <pc:docMk/>
          <pc:sldMk cId="3822381637" sldId="277"/>
        </pc:sldMkLst>
        <pc:picChg chg="add mod">
          <ac:chgData name="정택준" userId="464ae3b5-f3e3-47de-8f59-229642fe4add" providerId="ADAL" clId="{B2BCC728-AB96-453E-8A0A-391267121307}" dt="2023-07-24T05:37:25.206" v="1812" actId="1076"/>
          <ac:picMkLst>
            <pc:docMk/>
            <pc:sldMk cId="3822381637" sldId="277"/>
            <ac:picMk id="4" creationId="{9E953FDE-CEF1-03C9-343D-8F21CBC1C566}"/>
          </ac:picMkLst>
        </pc:picChg>
        <pc:picChg chg="del">
          <ac:chgData name="정택준" userId="464ae3b5-f3e3-47de-8f59-229642fe4add" providerId="ADAL" clId="{B2BCC728-AB96-453E-8A0A-391267121307}" dt="2023-07-24T05:36:46.569" v="1801" actId="21"/>
          <ac:picMkLst>
            <pc:docMk/>
            <pc:sldMk cId="3822381637" sldId="277"/>
            <ac:picMk id="6" creationId="{ED773CA7-A1CF-2B58-D99B-A35EF9B85D32}"/>
          </ac:picMkLst>
        </pc:picChg>
        <pc:picChg chg="del">
          <ac:chgData name="정택준" userId="464ae3b5-f3e3-47de-8f59-229642fe4add" providerId="ADAL" clId="{B2BCC728-AB96-453E-8A0A-391267121307}" dt="2023-07-24T05:36:44.560" v="1800" actId="21"/>
          <ac:picMkLst>
            <pc:docMk/>
            <pc:sldMk cId="3822381637" sldId="277"/>
            <ac:picMk id="8" creationId="{D7D7DFAC-365C-0561-BB83-A7566CBDE732}"/>
          </ac:picMkLst>
        </pc:picChg>
      </pc:sldChg>
    </pc:docChg>
  </pc:docChgLst>
  <pc:docChgLst>
    <pc:chgData name="정택준" userId="S::2360340063@office.kopo.ac.kr::464ae3b5-f3e3-47de-8f59-229642fe4add" providerId="AD" clId="Web-{224F0AA4-F655-B3D5-FE13-C351F63E382B}"/>
    <pc:docChg chg="addSld modSld">
      <pc:chgData name="정택준" userId="S::2360340063@office.kopo.ac.kr::464ae3b5-f3e3-47de-8f59-229642fe4add" providerId="AD" clId="Web-{224F0AA4-F655-B3D5-FE13-C351F63E382B}" dt="2023-07-11T03:06:24.479" v="114" actId="1076"/>
      <pc:docMkLst>
        <pc:docMk/>
      </pc:docMkLst>
      <pc:sldChg chg="modSp">
        <pc:chgData name="정택준" userId="S::2360340063@office.kopo.ac.kr::464ae3b5-f3e3-47de-8f59-229642fe4add" providerId="AD" clId="Web-{224F0AA4-F655-B3D5-FE13-C351F63E382B}" dt="2023-07-11T03:01:24.622" v="1" actId="1076"/>
        <pc:sldMkLst>
          <pc:docMk/>
          <pc:sldMk cId="3775724645" sldId="265"/>
        </pc:sldMkLst>
        <pc:spChg chg="mod">
          <ac:chgData name="정택준" userId="S::2360340063@office.kopo.ac.kr::464ae3b5-f3e3-47de-8f59-229642fe4add" providerId="AD" clId="Web-{224F0AA4-F655-B3D5-FE13-C351F63E382B}" dt="2023-07-11T03:01:22.404" v="0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S::2360340063@office.kopo.ac.kr::464ae3b5-f3e3-47de-8f59-229642fe4add" providerId="AD" clId="Web-{224F0AA4-F655-B3D5-FE13-C351F63E382B}" dt="2023-07-11T03:01:24.622" v="1" actId="1076"/>
          <ac:spMkLst>
            <pc:docMk/>
            <pc:sldMk cId="3775724645" sldId="265"/>
            <ac:spMk id="12" creationId="{00000000-0000-0000-0000-000000000000}"/>
          </ac:spMkLst>
        </pc:spChg>
      </pc:sldChg>
      <pc:sldChg chg="addSp delSp modSp add replId">
        <pc:chgData name="정택준" userId="S::2360340063@office.kopo.ac.kr::464ae3b5-f3e3-47de-8f59-229642fe4add" providerId="AD" clId="Web-{224F0AA4-F655-B3D5-FE13-C351F63E382B}" dt="2023-07-11T03:06:24.479" v="114" actId="1076"/>
        <pc:sldMkLst>
          <pc:docMk/>
          <pc:sldMk cId="1839576678" sldId="269"/>
        </pc:sldMkLst>
        <pc:spChg chg="mod">
          <ac:chgData name="정택준" userId="S::2360340063@office.kopo.ac.kr::464ae3b5-f3e3-47de-8f59-229642fe4add" providerId="AD" clId="Web-{224F0AA4-F655-B3D5-FE13-C351F63E382B}" dt="2023-07-11T03:03:59.770" v="22" actId="20577"/>
          <ac:spMkLst>
            <pc:docMk/>
            <pc:sldMk cId="1839576678" sldId="269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224F0AA4-F655-B3D5-FE13-C351F63E382B}" dt="2023-07-11T03:06:24.479" v="114" actId="1076"/>
          <ac:spMkLst>
            <pc:docMk/>
            <pc:sldMk cId="1839576678" sldId="269"/>
            <ac:spMk id="12" creationId="{00000000-0000-0000-0000-000000000000}"/>
          </ac:spMkLst>
        </pc:spChg>
        <pc:picChg chg="add mod">
          <ac:chgData name="정택준" userId="S::2360340063@office.kopo.ac.kr::464ae3b5-f3e3-47de-8f59-229642fe4add" providerId="AD" clId="Web-{224F0AA4-F655-B3D5-FE13-C351F63E382B}" dt="2023-07-11T03:03:30.846" v="9" actId="1076"/>
          <ac:picMkLst>
            <pc:docMk/>
            <pc:sldMk cId="1839576678" sldId="269"/>
            <ac:picMk id="2" creationId="{D4E455F0-8A10-5A82-622B-A98E35E715DF}"/>
          </ac:picMkLst>
        </pc:picChg>
        <pc:picChg chg="del">
          <ac:chgData name="정택준" userId="S::2360340063@office.kopo.ac.kr::464ae3b5-f3e3-47de-8f59-229642fe4add" providerId="AD" clId="Web-{224F0AA4-F655-B3D5-FE13-C351F63E382B}" dt="2023-07-11T03:03:23.018" v="4"/>
          <ac:picMkLst>
            <pc:docMk/>
            <pc:sldMk cId="1839576678" sldId="269"/>
            <ac:picMk id="7" creationId="{DE2CEF00-E165-CC2D-0E39-57DCAC4FD0D7}"/>
          </ac:picMkLst>
        </pc:picChg>
        <pc:picChg chg="del">
          <ac:chgData name="정택준" userId="S::2360340063@office.kopo.ac.kr::464ae3b5-f3e3-47de-8f59-229642fe4add" providerId="AD" clId="Web-{224F0AA4-F655-B3D5-FE13-C351F63E382B}" dt="2023-07-11T03:03:24.627" v="5"/>
          <ac:picMkLst>
            <pc:docMk/>
            <pc:sldMk cId="1839576678" sldId="269"/>
            <ac:picMk id="9" creationId="{C71F5982-92C8-BEFA-5D54-05F0D9FED52C}"/>
          </ac:picMkLst>
        </pc:picChg>
      </pc:sldChg>
    </pc:docChg>
  </pc:docChgLst>
  <pc:docChgLst>
    <pc:chgData name="정택준" userId="S::2360340063@office.kopo.ac.kr::464ae3b5-f3e3-47de-8f59-229642fe4add" providerId="AD" clId="Web-{F2AE8167-BEE2-6275-1BCE-E2E9E632CDEA}"/>
    <pc:docChg chg="modSld">
      <pc:chgData name="정택준" userId="S::2360340063@office.kopo.ac.kr::464ae3b5-f3e3-47de-8f59-229642fe4add" providerId="AD" clId="Web-{F2AE8167-BEE2-6275-1BCE-E2E9E632CDEA}" dt="2023-05-25T02:41:11.788" v="0" actId="20577"/>
      <pc:docMkLst>
        <pc:docMk/>
      </pc:docMkLst>
      <pc:sldChg chg="modSp">
        <pc:chgData name="정택준" userId="S::2360340063@office.kopo.ac.kr::464ae3b5-f3e3-47de-8f59-229642fe4add" providerId="AD" clId="Web-{F2AE8167-BEE2-6275-1BCE-E2E9E632CDEA}" dt="2023-05-25T02:41:11.788" v="0" actId="20577"/>
        <pc:sldMkLst>
          <pc:docMk/>
          <pc:sldMk cId="0" sldId="257"/>
        </pc:sldMkLst>
        <pc:spChg chg="mod">
          <ac:chgData name="정택준" userId="S::2360340063@office.kopo.ac.kr::464ae3b5-f3e3-47de-8f59-229642fe4add" providerId="AD" clId="Web-{F2AE8167-BEE2-6275-1BCE-E2E9E632CDEA}" dt="2023-05-25T02:41:11.788" v="0" actId="20577"/>
          <ac:spMkLst>
            <pc:docMk/>
            <pc:sldMk cId="0" sldId="257"/>
            <ac:spMk id="39" creationId="{00000000-0000-0000-0000-000000000000}"/>
          </ac:spMkLst>
        </pc:spChg>
      </pc:sldChg>
    </pc:docChg>
  </pc:docChgLst>
  <pc:docChgLst>
    <pc:chgData name="정택준" userId="S::2360340063@office.kopo.ac.kr::464ae3b5-f3e3-47de-8f59-229642fe4add" providerId="AD" clId="Web-{F7AFDBDA-DC18-B961-8B6E-A2FAE033F8D9}"/>
    <pc:docChg chg="delSld modSld">
      <pc:chgData name="정택준" userId="S::2360340063@office.kopo.ac.kr::464ae3b5-f3e3-47de-8f59-229642fe4add" providerId="AD" clId="Web-{F7AFDBDA-DC18-B961-8B6E-A2FAE033F8D9}" dt="2023-06-27T04:08:57.831" v="81"/>
      <pc:docMkLst>
        <pc:docMk/>
      </pc:docMkLst>
      <pc:sldChg chg="addSp delSp modSp">
        <pc:chgData name="정택준" userId="S::2360340063@office.kopo.ac.kr::464ae3b5-f3e3-47de-8f59-229642fe4add" providerId="AD" clId="Web-{F7AFDBDA-DC18-B961-8B6E-A2FAE033F8D9}" dt="2023-06-27T04:05:29.514" v="80" actId="14100"/>
        <pc:sldMkLst>
          <pc:docMk/>
          <pc:sldMk cId="0" sldId="260"/>
        </pc:sldMkLst>
        <pc:spChg chg="mod">
          <ac:chgData name="정택준" userId="S::2360340063@office.kopo.ac.kr::464ae3b5-f3e3-47de-8f59-229642fe4add" providerId="AD" clId="Web-{F7AFDBDA-DC18-B961-8B6E-A2FAE033F8D9}" dt="2023-06-27T04:02:40.526" v="13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F7AFDBDA-DC18-B961-8B6E-A2FAE033F8D9}" dt="2023-06-27T04:05:12.607" v="79" actId="20577"/>
          <ac:spMkLst>
            <pc:docMk/>
            <pc:sldMk cId="0" sldId="260"/>
            <ac:spMk id="6" creationId="{00000000-0000-0000-0000-000000000000}"/>
          </ac:spMkLst>
        </pc:spChg>
        <pc:grpChg chg="mod">
          <ac:chgData name="정택준" userId="S::2360340063@office.kopo.ac.kr::464ae3b5-f3e3-47de-8f59-229642fe4add" providerId="AD" clId="Web-{F7AFDBDA-DC18-B961-8B6E-A2FAE033F8D9}" dt="2023-06-27T04:05:29.514" v="80" actId="14100"/>
          <ac:grpSpMkLst>
            <pc:docMk/>
            <pc:sldMk cId="0" sldId="260"/>
            <ac:grpSpMk id="1001" creationId="{00000000-0000-0000-0000-000000000000}"/>
          </ac:grpSpMkLst>
        </pc:grpChg>
        <pc:grpChg chg="del">
          <ac:chgData name="정택준" userId="S::2360340063@office.kopo.ac.kr::464ae3b5-f3e3-47de-8f59-229642fe4add" providerId="AD" clId="Web-{F7AFDBDA-DC18-B961-8B6E-A2FAE033F8D9}" dt="2023-06-27T04:02:14.931" v="0"/>
          <ac:grpSpMkLst>
            <pc:docMk/>
            <pc:sldMk cId="0" sldId="260"/>
            <ac:grpSpMk id="1004" creationId="{00000000-0000-0000-0000-000000000000}"/>
          </ac:grpSpMkLst>
        </pc:grpChg>
        <pc:picChg chg="add mod">
          <ac:chgData name="정택준" userId="S::2360340063@office.kopo.ac.kr::464ae3b5-f3e3-47de-8f59-229642fe4add" providerId="AD" clId="Web-{F7AFDBDA-DC18-B961-8B6E-A2FAE033F8D9}" dt="2023-06-27T04:05:09.185" v="75" actId="1076"/>
          <ac:picMkLst>
            <pc:docMk/>
            <pc:sldMk cId="0" sldId="260"/>
            <ac:picMk id="2" creationId="{DEBCA4A6-2708-BC1C-FAB3-DBAF46E4A331}"/>
          </ac:picMkLst>
        </pc:picChg>
        <pc:picChg chg="add mod">
          <ac:chgData name="정택준" userId="S::2360340063@office.kopo.ac.kr::464ae3b5-f3e3-47de-8f59-229642fe4add" providerId="AD" clId="Web-{F7AFDBDA-DC18-B961-8B6E-A2FAE033F8D9}" dt="2023-06-27T04:05:10.373" v="77" actId="1076"/>
          <ac:picMkLst>
            <pc:docMk/>
            <pc:sldMk cId="0" sldId="260"/>
            <ac:picMk id="4" creationId="{343E8DD7-E923-16D6-5649-0B45F4E81780}"/>
          </ac:picMkLst>
        </pc:picChg>
        <pc:picChg chg="del topLvl">
          <ac:chgData name="정택준" userId="S::2360340063@office.kopo.ac.kr::464ae3b5-f3e3-47de-8f59-229642fe4add" providerId="AD" clId="Web-{F7AFDBDA-DC18-B961-8B6E-A2FAE033F8D9}" dt="2023-06-27T04:02:14.931" v="0"/>
          <ac:picMkLst>
            <pc:docMk/>
            <pc:sldMk cId="0" sldId="260"/>
            <ac:picMk id="15" creationId="{00000000-0000-0000-0000-000000000000}"/>
          </ac:picMkLst>
        </pc:picChg>
      </pc:sldChg>
      <pc:sldChg chg="del">
        <pc:chgData name="정택준" userId="S::2360340063@office.kopo.ac.kr::464ae3b5-f3e3-47de-8f59-229642fe4add" providerId="AD" clId="Web-{F7AFDBDA-DC18-B961-8B6E-A2FAE033F8D9}" dt="2023-06-27T04:08:57.831" v="81"/>
        <pc:sldMkLst>
          <pc:docMk/>
          <pc:sldMk cId="3882965684" sldId="263"/>
        </pc:sldMkLst>
      </pc:sldChg>
    </pc:docChg>
  </pc:docChgLst>
  <pc:docChgLst>
    <pc:chgData name="정택준" userId="464ae3b5-f3e3-47de-8f59-229642fe4add" providerId="ADAL" clId="{2DF22BEC-5ABB-47B3-A0C3-CE9793722376}"/>
    <pc:docChg chg="undo custSel addSld delSld modSld">
      <pc:chgData name="정택준" userId="464ae3b5-f3e3-47de-8f59-229642fe4add" providerId="ADAL" clId="{2DF22BEC-5ABB-47B3-A0C3-CE9793722376}" dt="2023-06-27T02:30:59.870" v="1200" actId="2696"/>
      <pc:docMkLst>
        <pc:docMk/>
      </pc:docMkLst>
      <pc:sldChg chg="addSp delSp modSp mod">
        <pc:chgData name="정택준" userId="464ae3b5-f3e3-47de-8f59-229642fe4add" providerId="ADAL" clId="{2DF22BEC-5ABB-47B3-A0C3-CE9793722376}" dt="2023-06-27T02:25:51.984" v="629"/>
        <pc:sldMkLst>
          <pc:docMk/>
          <pc:sldMk cId="0" sldId="257"/>
        </pc:sldMkLst>
        <pc:spChg chg="add mod">
          <ac:chgData name="정택준" userId="464ae3b5-f3e3-47de-8f59-229642fe4add" providerId="ADAL" clId="{2DF22BEC-5ABB-47B3-A0C3-CE9793722376}" dt="2023-06-27T00:41:58.549" v="223"/>
          <ac:spMkLst>
            <pc:docMk/>
            <pc:sldMk cId="0" sldId="257"/>
            <ac:spMk id="2" creationId="{B41928A8-0243-2854-C318-89B9C8C543EA}"/>
          </ac:spMkLst>
        </pc:spChg>
        <pc:spChg chg="mod">
          <ac:chgData name="정택준" userId="464ae3b5-f3e3-47de-8f59-229642fe4add" providerId="ADAL" clId="{2DF22BEC-5ABB-47B3-A0C3-CE9793722376}" dt="2023-06-27T00:27:42.790" v="72" actId="1076"/>
          <ac:spMkLst>
            <pc:docMk/>
            <pc:sldMk cId="0" sldId="257"/>
            <ac:spMk id="18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24:26.460" v="32" actId="21"/>
          <ac:spMkLst>
            <pc:docMk/>
            <pc:sldMk cId="0" sldId="257"/>
            <ac:spMk id="19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26:31.642" v="70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2:25:51.984" v="629"/>
          <ac:spMkLst>
            <pc:docMk/>
            <pc:sldMk cId="0" sldId="257"/>
            <ac:spMk id="37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29:41.901" v="146" actId="1076"/>
          <ac:spMkLst>
            <pc:docMk/>
            <pc:sldMk cId="0" sldId="257"/>
            <ac:spMk id="38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29:22.123" v="140" actId="21"/>
          <ac:spMkLst>
            <pc:docMk/>
            <pc:sldMk cId="0" sldId="257"/>
            <ac:spMk id="39" creationId="{00000000-0000-0000-0000-000000000000}"/>
          </ac:spMkLst>
        </pc:spChg>
        <pc:spChg chg="add del mod">
          <ac:chgData name="정택준" userId="464ae3b5-f3e3-47de-8f59-229642fe4add" providerId="ADAL" clId="{2DF22BEC-5ABB-47B3-A0C3-CE9793722376}" dt="2023-06-27T00:41:20.620" v="215" actId="1076"/>
          <ac:spMkLst>
            <pc:docMk/>
            <pc:sldMk cId="0" sldId="257"/>
            <ac:spMk id="40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41:18.385" v="214" actId="21"/>
          <ac:spMkLst>
            <pc:docMk/>
            <pc:sldMk cId="0" sldId="257"/>
            <ac:spMk id="41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0:29:49.244" v="147" actId="1076"/>
          <ac:grpSpMkLst>
            <pc:docMk/>
            <pc:sldMk cId="0" sldId="257"/>
            <ac:grpSpMk id="1007" creationId="{00000000-0000-0000-0000-000000000000}"/>
          </ac:grpSpMkLst>
        </pc:grpChg>
        <pc:grpChg chg="mod">
          <ac:chgData name="정택준" userId="464ae3b5-f3e3-47de-8f59-229642fe4add" providerId="ADAL" clId="{2DF22BEC-5ABB-47B3-A0C3-CE9793722376}" dt="2023-06-27T00:29:31.292" v="143" actId="1076"/>
          <ac:grpSpMkLst>
            <pc:docMk/>
            <pc:sldMk cId="0" sldId="257"/>
            <ac:grpSpMk id="1008" creationId="{00000000-0000-0000-0000-000000000000}"/>
          </ac:grpSpMkLst>
        </pc:grpChg>
      </pc:sldChg>
      <pc:sldChg chg="addSp delSp modSp mod">
        <pc:chgData name="정택준" userId="464ae3b5-f3e3-47de-8f59-229642fe4add" providerId="ADAL" clId="{2DF22BEC-5ABB-47B3-A0C3-CE9793722376}" dt="2023-06-27T00:45:36.111" v="249" actId="1076"/>
        <pc:sldMkLst>
          <pc:docMk/>
          <pc:sldMk cId="0" sldId="258"/>
        </pc:sldMkLst>
        <pc:spChg chg="mod">
          <ac:chgData name="정택준" userId="464ae3b5-f3e3-47de-8f59-229642fe4add" providerId="ADAL" clId="{2DF22BEC-5ABB-47B3-A0C3-CE9793722376}" dt="2023-06-27T00:43:53.920" v="237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45:36.111" v="249" actId="1076"/>
          <ac:spMkLst>
            <pc:docMk/>
            <pc:sldMk cId="0" sldId="258"/>
            <ac:spMk id="12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43:06.689" v="226" actId="21"/>
          <ac:spMkLst>
            <pc:docMk/>
            <pc:sldMk cId="0" sldId="258"/>
            <ac:spMk id="13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0:43:56.574" v="238" actId="1076"/>
          <ac:grpSpMkLst>
            <pc:docMk/>
            <pc:sldMk cId="0" sldId="258"/>
            <ac:grpSpMk id="1001" creationId="{00000000-0000-0000-0000-000000000000}"/>
          </ac:grpSpMkLst>
        </pc:grpChg>
        <pc:grpChg chg="del">
          <ac:chgData name="정택준" userId="464ae3b5-f3e3-47de-8f59-229642fe4add" providerId="ADAL" clId="{2DF22BEC-5ABB-47B3-A0C3-CE9793722376}" dt="2023-06-27T00:43:02.176" v="224" actId="21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정택준" userId="464ae3b5-f3e3-47de-8f59-229642fe4add" providerId="ADAL" clId="{2DF22BEC-5ABB-47B3-A0C3-CE9793722376}" dt="2023-06-27T00:43:03.429" v="225" actId="21"/>
          <ac:grpSpMkLst>
            <pc:docMk/>
            <pc:sldMk cId="0" sldId="258"/>
            <ac:grpSpMk id="1003" creationId="{00000000-0000-0000-0000-000000000000}"/>
          </ac:grpSpMkLst>
        </pc:grpChg>
        <pc:picChg chg="add mod">
          <ac:chgData name="정택준" userId="464ae3b5-f3e3-47de-8f59-229642fe4add" providerId="ADAL" clId="{2DF22BEC-5ABB-47B3-A0C3-CE9793722376}" dt="2023-06-27T00:44:01.143" v="240" actId="1076"/>
          <ac:picMkLst>
            <pc:docMk/>
            <pc:sldMk cId="0" sldId="258"/>
            <ac:picMk id="2" creationId="{C225903B-2331-E944-E042-B1D532BB28DC}"/>
          </ac:picMkLst>
        </pc:picChg>
        <pc:picChg chg="add mod">
          <ac:chgData name="정택준" userId="464ae3b5-f3e3-47de-8f59-229642fe4add" providerId="ADAL" clId="{2DF22BEC-5ABB-47B3-A0C3-CE9793722376}" dt="2023-06-27T00:44:20.251" v="246" actId="14100"/>
          <ac:picMkLst>
            <pc:docMk/>
            <pc:sldMk cId="0" sldId="258"/>
            <ac:picMk id="4" creationId="{4CB6DDE4-332F-1148-51DE-6587CCD01C63}"/>
          </ac:picMkLst>
        </pc:picChg>
      </pc:sldChg>
      <pc:sldChg chg="addSp delSp modSp mod">
        <pc:chgData name="정택준" userId="464ae3b5-f3e3-47de-8f59-229642fe4add" providerId="ADAL" clId="{2DF22BEC-5ABB-47B3-A0C3-CE9793722376}" dt="2023-06-27T01:24:10.463" v="468" actId="20577"/>
        <pc:sldMkLst>
          <pc:docMk/>
          <pc:sldMk cId="0" sldId="259"/>
        </pc:sldMkLst>
        <pc:spChg chg="mod">
          <ac:chgData name="정택준" userId="464ae3b5-f3e3-47de-8f59-229642fe4add" providerId="ADAL" clId="{2DF22BEC-5ABB-47B3-A0C3-CE9793722376}" dt="2023-06-27T01:24:10.463" v="468" actId="2057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4.630" v="317" actId="21"/>
          <ac:spMkLst>
            <pc:docMk/>
            <pc:sldMk cId="0" sldId="259"/>
            <ac:spMk id="12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0.632" v="316" actId="21"/>
          <ac:spMkLst>
            <pc:docMk/>
            <pc:sldMk cId="0" sldId="259"/>
            <ac:spMk id="13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12.311" v="319" actId="21"/>
          <ac:spMkLst>
            <pc:docMk/>
            <pc:sldMk cId="0" sldId="259"/>
            <ac:spMk id="14" creationId="{00000000-0000-0000-0000-000000000000}"/>
          </ac:spMkLst>
        </pc:spChg>
        <pc:spChg chg="del">
          <ac:chgData name="정택준" userId="464ae3b5-f3e3-47de-8f59-229642fe4add" providerId="ADAL" clId="{2DF22BEC-5ABB-47B3-A0C3-CE9793722376}" dt="2023-06-27T00:50:07.931" v="318" actId="21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정택준" userId="464ae3b5-f3e3-47de-8f59-229642fe4add" providerId="ADAL" clId="{2DF22BEC-5ABB-47B3-A0C3-CE9793722376}" dt="2023-06-27T00:56:46.549" v="372" actId="21"/>
          <ac:spMkLst>
            <pc:docMk/>
            <pc:sldMk cId="0" sldId="259"/>
            <ac:spMk id="16" creationId="{00000000-0000-0000-0000-000000000000}"/>
          </ac:spMkLst>
        </pc:spChg>
        <pc:spChg chg="del mod">
          <ac:chgData name="정택준" userId="464ae3b5-f3e3-47de-8f59-229642fe4add" providerId="ADAL" clId="{2DF22BEC-5ABB-47B3-A0C3-CE9793722376}" dt="2023-06-27T00:56:43.956" v="371" actId="2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57:12.156" v="379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0:56:55.676" v="375" actId="1076"/>
          <ac:spMkLst>
            <pc:docMk/>
            <pc:sldMk cId="0" sldId="259"/>
            <ac:spMk id="19" creationId="{00000000-0000-0000-0000-000000000000}"/>
          </ac:spMkLst>
        </pc:spChg>
        <pc:grpChg chg="del">
          <ac:chgData name="정택준" userId="464ae3b5-f3e3-47de-8f59-229642fe4add" providerId="ADAL" clId="{2DF22BEC-5ABB-47B3-A0C3-CE9793722376}" dt="2023-06-27T00:49:36.715" v="306" actId="21"/>
          <ac:grpSpMkLst>
            <pc:docMk/>
            <pc:sldMk cId="0" sldId="259"/>
            <ac:grpSpMk id="1001" creationId="{00000000-0000-0000-0000-000000000000}"/>
          </ac:grpSpMkLst>
        </pc:grpChg>
        <pc:grpChg chg="mod">
          <ac:chgData name="정택준" userId="464ae3b5-f3e3-47de-8f59-229642fe4add" providerId="ADAL" clId="{2DF22BEC-5ABB-47B3-A0C3-CE9793722376}" dt="2023-06-27T00:49:34.290" v="305" actId="1076"/>
          <ac:grpSpMkLst>
            <pc:docMk/>
            <pc:sldMk cId="0" sldId="259"/>
            <ac:grpSpMk id="1003" creationId="{00000000-0000-0000-0000-000000000000}"/>
          </ac:grpSpMkLst>
        </pc:grpChg>
        <pc:picChg chg="add del mod">
          <ac:chgData name="정택준" userId="464ae3b5-f3e3-47de-8f59-229642fe4add" providerId="ADAL" clId="{2DF22BEC-5ABB-47B3-A0C3-CE9793722376}" dt="2023-06-27T00:49:42.893" v="309" actId="21"/>
          <ac:picMkLst>
            <pc:docMk/>
            <pc:sldMk cId="0" sldId="259"/>
            <ac:picMk id="2" creationId="{B21A0447-7B01-2595-B357-17279E8B0B90}"/>
          </ac:picMkLst>
        </pc:picChg>
        <pc:picChg chg="del">
          <ac:chgData name="정택준" userId="464ae3b5-f3e3-47de-8f59-229642fe4add" providerId="ADAL" clId="{2DF22BEC-5ABB-47B3-A0C3-CE9793722376}" dt="2023-06-27T00:49:38.780" v="307" actId="21"/>
          <ac:picMkLst>
            <pc:docMk/>
            <pc:sldMk cId="0" sldId="259"/>
            <ac:picMk id="4" creationId="{1D065D89-71A9-2A3E-9169-C7AB49852C87}"/>
          </ac:picMkLst>
        </pc:picChg>
        <pc:picChg chg="add mod">
          <ac:chgData name="정택준" userId="464ae3b5-f3e3-47de-8f59-229642fe4add" providerId="ADAL" clId="{2DF22BEC-5ABB-47B3-A0C3-CE9793722376}" dt="2023-06-27T00:56:52.716" v="374" actId="1076"/>
          <ac:picMkLst>
            <pc:docMk/>
            <pc:sldMk cId="0" sldId="259"/>
            <ac:picMk id="5" creationId="{B0607EE4-8C29-5825-E30F-751EEC8289F4}"/>
          </ac:picMkLst>
        </pc:picChg>
      </pc:sldChg>
      <pc:sldChg chg="del">
        <pc:chgData name="정택준" userId="464ae3b5-f3e3-47de-8f59-229642fe4add" providerId="ADAL" clId="{2DF22BEC-5ABB-47B3-A0C3-CE9793722376}" dt="2023-06-27T02:30:59.870" v="1200" actId="2696"/>
        <pc:sldMkLst>
          <pc:docMk/>
          <pc:sldMk cId="0" sldId="261"/>
        </pc:sldMkLst>
      </pc:sldChg>
      <pc:sldChg chg="modSp mod">
        <pc:chgData name="정택준" userId="464ae3b5-f3e3-47de-8f59-229642fe4add" providerId="ADAL" clId="{2DF22BEC-5ABB-47B3-A0C3-CE9793722376}" dt="2023-06-27T02:30:39.636" v="1199" actId="1076"/>
        <pc:sldMkLst>
          <pc:docMk/>
          <pc:sldMk cId="1334148501" sldId="264"/>
        </pc:sldMkLst>
        <pc:spChg chg="mod">
          <ac:chgData name="정택준" userId="464ae3b5-f3e3-47de-8f59-229642fe4add" providerId="ADAL" clId="{2DF22BEC-5ABB-47B3-A0C3-CE9793722376}" dt="2023-06-27T02:27:03.705" v="704" actId="14100"/>
          <ac:spMkLst>
            <pc:docMk/>
            <pc:sldMk cId="1334148501" sldId="264"/>
            <ac:spMk id="3" creationId="{9F99D8A0-531C-91C1-12D6-3D9B35FC46E4}"/>
          </ac:spMkLst>
        </pc:spChg>
        <pc:spChg chg="mod">
          <ac:chgData name="정택준" userId="464ae3b5-f3e3-47de-8f59-229642fe4add" providerId="ADAL" clId="{2DF22BEC-5ABB-47B3-A0C3-CE9793722376}" dt="2023-06-27T02:28:05.985" v="867" actId="14100"/>
          <ac:spMkLst>
            <pc:docMk/>
            <pc:sldMk cId="1334148501" sldId="264"/>
            <ac:spMk id="8" creationId="{40FE1572-5334-5AA6-0407-A7358ECF0A74}"/>
          </ac:spMkLst>
        </pc:spChg>
        <pc:spChg chg="mod">
          <ac:chgData name="정택준" userId="464ae3b5-f3e3-47de-8f59-229642fe4add" providerId="ADAL" clId="{2DF22BEC-5ABB-47B3-A0C3-CE9793722376}" dt="2023-06-27T02:30:27.669" v="1196" actId="1076"/>
          <ac:spMkLst>
            <pc:docMk/>
            <pc:sldMk cId="1334148501" sldId="264"/>
            <ac:spMk id="9" creationId="{1E6C81B8-3388-87E1-CBBC-B7AD49C9E8BA}"/>
          </ac:spMkLst>
        </pc:spChg>
        <pc:spChg chg="mod">
          <ac:chgData name="정택준" userId="464ae3b5-f3e3-47de-8f59-229642fe4add" providerId="ADAL" clId="{2DF22BEC-5ABB-47B3-A0C3-CE9793722376}" dt="2023-06-27T02:28:58.633" v="959" actId="20577"/>
          <ac:spMkLst>
            <pc:docMk/>
            <pc:sldMk cId="1334148501" sldId="264"/>
            <ac:spMk id="12" creationId="{00000000-0000-0000-0000-000000000000}"/>
          </ac:spMkLst>
        </pc:spChg>
        <pc:spChg chg="mod">
          <ac:chgData name="정택준" userId="464ae3b5-f3e3-47de-8f59-229642fe4add" providerId="ADAL" clId="{2DF22BEC-5ABB-47B3-A0C3-CE9793722376}" dt="2023-06-27T02:29:35.770" v="1101"/>
          <ac:spMkLst>
            <pc:docMk/>
            <pc:sldMk cId="1334148501" sldId="264"/>
            <ac:spMk id="13" creationId="{A861D73A-0D7C-9C91-AF6F-8FCB15E004D5}"/>
          </ac:spMkLst>
        </pc:spChg>
        <pc:spChg chg="mod">
          <ac:chgData name="정택준" userId="464ae3b5-f3e3-47de-8f59-229642fe4add" providerId="ADAL" clId="{2DF22BEC-5ABB-47B3-A0C3-CE9793722376}" dt="2023-06-27T02:30:10.535" v="1183" actId="14100"/>
          <ac:spMkLst>
            <pc:docMk/>
            <pc:sldMk cId="1334148501" sldId="264"/>
            <ac:spMk id="16" creationId="{D9CE4F1B-C9EE-A278-EA7D-056B4C890FF8}"/>
          </ac:spMkLst>
        </pc:spChg>
        <pc:spChg chg="mod">
          <ac:chgData name="정택준" userId="464ae3b5-f3e3-47de-8f59-229642fe4add" providerId="ADAL" clId="{2DF22BEC-5ABB-47B3-A0C3-CE9793722376}" dt="2023-06-27T02:30:15.210" v="1193" actId="20577"/>
          <ac:spMkLst>
            <pc:docMk/>
            <pc:sldMk cId="1334148501" sldId="264"/>
            <ac:spMk id="17" creationId="{6525A9D4-0037-BB08-DC5D-8DA057E73A58}"/>
          </ac:spMkLst>
        </pc:spChg>
        <pc:grpChg chg="mod">
          <ac:chgData name="정택준" userId="464ae3b5-f3e3-47de-8f59-229642fe4add" providerId="ADAL" clId="{2DF22BEC-5ABB-47B3-A0C3-CE9793722376}" dt="2023-06-27T02:30:39.636" v="1199" actId="1076"/>
          <ac:grpSpMkLst>
            <pc:docMk/>
            <pc:sldMk cId="1334148501" sldId="264"/>
            <ac:grpSpMk id="2" creationId="{A25BDBD5-1019-3DA4-E279-2080C5976D92}"/>
          </ac:grpSpMkLst>
        </pc:grpChg>
      </pc:sldChg>
      <pc:sldChg chg="addSp delSp modSp add mod setBg">
        <pc:chgData name="정택준" userId="464ae3b5-f3e3-47de-8f59-229642fe4add" providerId="ADAL" clId="{2DF22BEC-5ABB-47B3-A0C3-CE9793722376}" dt="2023-06-27T01:24:01.857" v="467" actId="1076"/>
        <pc:sldMkLst>
          <pc:docMk/>
          <pc:sldMk cId="3775724645" sldId="265"/>
        </pc:sldMkLst>
        <pc:spChg chg="mod">
          <ac:chgData name="정택준" userId="464ae3b5-f3e3-47de-8f59-229642fe4add" providerId="ADAL" clId="{2DF22BEC-5ABB-47B3-A0C3-CE9793722376}" dt="2023-06-27T01:24:01.857" v="467" actId="1076"/>
          <ac:spMkLst>
            <pc:docMk/>
            <pc:sldMk cId="3775724645" sldId="265"/>
            <ac:spMk id="5" creationId="{00000000-0000-0000-0000-000000000000}"/>
          </ac:spMkLst>
        </pc:spChg>
        <pc:spChg chg="add mod">
          <ac:chgData name="정택준" userId="464ae3b5-f3e3-47de-8f59-229642fe4add" providerId="ADAL" clId="{2DF22BEC-5ABB-47B3-A0C3-CE9793722376}" dt="2023-06-27T01:21:49.385" v="420" actId="20577"/>
          <ac:spMkLst>
            <pc:docMk/>
            <pc:sldMk cId="3775724645" sldId="265"/>
            <ac:spMk id="9" creationId="{C232BAD3-DDE4-5854-CB7A-739E52955223}"/>
          </ac:spMkLst>
        </pc:spChg>
        <pc:spChg chg="add mod">
          <ac:chgData name="정택준" userId="464ae3b5-f3e3-47de-8f59-229642fe4add" providerId="ADAL" clId="{2DF22BEC-5ABB-47B3-A0C3-CE9793722376}" dt="2023-06-27T01:22:48.719" v="429" actId="1076"/>
          <ac:spMkLst>
            <pc:docMk/>
            <pc:sldMk cId="3775724645" sldId="265"/>
            <ac:spMk id="10" creationId="{CA6259EB-5CDB-FAB5-BFA2-2EB2181C4C2A}"/>
          </ac:spMkLst>
        </pc:spChg>
        <pc:spChg chg="add mod">
          <ac:chgData name="정택준" userId="464ae3b5-f3e3-47de-8f59-229642fe4add" providerId="ADAL" clId="{2DF22BEC-5ABB-47B3-A0C3-CE9793722376}" dt="2023-06-27T01:23:07.493" v="434" actId="1076"/>
          <ac:spMkLst>
            <pc:docMk/>
            <pc:sldMk cId="3775724645" sldId="265"/>
            <ac:spMk id="11" creationId="{EA6CD6F4-DCC9-3CE6-1981-E91306BC958D}"/>
          </ac:spMkLst>
        </pc:spChg>
        <pc:spChg chg="mod">
          <ac:chgData name="정택준" userId="464ae3b5-f3e3-47de-8f59-229642fe4add" providerId="ADAL" clId="{2DF22BEC-5ABB-47B3-A0C3-CE9793722376}" dt="2023-06-27T01:23:04.009" v="433" actId="1076"/>
          <ac:spMkLst>
            <pc:docMk/>
            <pc:sldMk cId="3775724645" sldId="265"/>
            <ac:spMk id="12" creationId="{00000000-0000-0000-0000-000000000000}"/>
          </ac:spMkLst>
        </pc:spChg>
        <pc:picChg chg="del">
          <ac:chgData name="정택준" userId="464ae3b5-f3e3-47de-8f59-229642fe4add" providerId="ADAL" clId="{2DF22BEC-5ABB-47B3-A0C3-CE9793722376}" dt="2023-06-27T00:58:20.574" v="381" actId="21"/>
          <ac:picMkLst>
            <pc:docMk/>
            <pc:sldMk cId="3775724645" sldId="265"/>
            <ac:picMk id="2" creationId="{C225903B-2331-E944-E042-B1D532BB28DC}"/>
          </ac:picMkLst>
        </pc:picChg>
        <pc:picChg chg="del">
          <ac:chgData name="정택준" userId="464ae3b5-f3e3-47de-8f59-229642fe4add" providerId="ADAL" clId="{2DF22BEC-5ABB-47B3-A0C3-CE9793722376}" dt="2023-06-27T00:58:26.968" v="384" actId="21"/>
          <ac:picMkLst>
            <pc:docMk/>
            <pc:sldMk cId="3775724645" sldId="265"/>
            <ac:picMk id="4" creationId="{4CB6DDE4-332F-1148-51DE-6587CCD01C63}"/>
          </ac:picMkLst>
        </pc:picChg>
        <pc:picChg chg="add del mod">
          <ac:chgData name="정택준" userId="464ae3b5-f3e3-47de-8f59-229642fe4add" providerId="ADAL" clId="{2DF22BEC-5ABB-47B3-A0C3-CE9793722376}" dt="2023-06-27T00:58:25.612" v="383" actId="21"/>
          <ac:picMkLst>
            <pc:docMk/>
            <pc:sldMk cId="3775724645" sldId="265"/>
            <ac:picMk id="6" creationId="{2A450675-8617-BD2F-6EB2-67E83CDFCE5F}"/>
          </ac:picMkLst>
        </pc:picChg>
        <pc:picChg chg="add mod">
          <ac:chgData name="정택준" userId="464ae3b5-f3e3-47de-8f59-229642fe4add" providerId="ADAL" clId="{2DF22BEC-5ABB-47B3-A0C3-CE9793722376}" dt="2023-06-27T01:23:17.789" v="435" actId="1076"/>
          <ac:picMkLst>
            <pc:docMk/>
            <pc:sldMk cId="3775724645" sldId="265"/>
            <ac:picMk id="7" creationId="{4F494328-A62C-3088-C8E3-BA9D2432AFC0}"/>
          </ac:picMkLst>
        </pc:picChg>
        <pc:picChg chg="add mod">
          <ac:chgData name="정택준" userId="464ae3b5-f3e3-47de-8f59-229642fe4add" providerId="ADAL" clId="{2DF22BEC-5ABB-47B3-A0C3-CE9793722376}" dt="2023-06-27T01:23:22.405" v="436" actId="1076"/>
          <ac:picMkLst>
            <pc:docMk/>
            <pc:sldMk cId="3775724645" sldId="265"/>
            <ac:picMk id="8" creationId="{C80C52B2-3259-EF92-5127-BC795D41AADF}"/>
          </ac:picMkLst>
        </pc:picChg>
      </pc:sldChg>
      <pc:sldChg chg="addSp delSp modSp add mod setBg delAnim">
        <pc:chgData name="정택준" userId="464ae3b5-f3e3-47de-8f59-229642fe4add" providerId="ADAL" clId="{2DF22BEC-5ABB-47B3-A0C3-CE9793722376}" dt="2023-06-27T02:09:38.148" v="620" actId="1076"/>
        <pc:sldMkLst>
          <pc:docMk/>
          <pc:sldMk cId="3104455553" sldId="266"/>
        </pc:sldMkLst>
        <pc:spChg chg="mod">
          <ac:chgData name="정택준" userId="464ae3b5-f3e3-47de-8f59-229642fe4add" providerId="ADAL" clId="{2DF22BEC-5ABB-47B3-A0C3-CE9793722376}" dt="2023-06-27T02:09:33.332" v="618" actId="1076"/>
          <ac:spMkLst>
            <pc:docMk/>
            <pc:sldMk cId="3104455553" sldId="266"/>
            <ac:spMk id="9" creationId="{1E6C81B8-3388-87E1-CBBC-B7AD49C9E8BA}"/>
          </ac:spMkLst>
        </pc:spChg>
        <pc:spChg chg="mod">
          <ac:chgData name="정택준" userId="464ae3b5-f3e3-47de-8f59-229642fe4add" providerId="ADAL" clId="{2DF22BEC-5ABB-47B3-A0C3-CE9793722376}" dt="2023-06-27T02:09:38.148" v="620" actId="1076"/>
          <ac:spMkLst>
            <pc:docMk/>
            <pc:sldMk cId="3104455553" sldId="266"/>
            <ac:spMk id="12" creationId="{00000000-0000-0000-0000-000000000000}"/>
          </ac:spMkLst>
        </pc:spChg>
        <pc:grpChg chg="mod">
          <ac:chgData name="정택준" userId="464ae3b5-f3e3-47de-8f59-229642fe4add" providerId="ADAL" clId="{2DF22BEC-5ABB-47B3-A0C3-CE9793722376}" dt="2023-06-27T02:09:35.928" v="619" actId="1076"/>
          <ac:grpSpMkLst>
            <pc:docMk/>
            <pc:sldMk cId="3104455553" sldId="266"/>
            <ac:grpSpMk id="3" creationId="{397FC11F-427B-5D7B-9385-CD305A2763B3}"/>
          </ac:grpSpMkLst>
        </pc:grpChg>
        <pc:picChg chg="del">
          <ac:chgData name="정택준" userId="464ae3b5-f3e3-47de-8f59-229642fe4add" providerId="ADAL" clId="{2DF22BEC-5ABB-47B3-A0C3-CE9793722376}" dt="2023-06-27T01:53:35.203" v="470" actId="21"/>
          <ac:picMkLst>
            <pc:docMk/>
            <pc:sldMk cId="3104455553" sldId="266"/>
            <ac:picMk id="4" creationId="{AD25133D-5435-03F3-987D-836787CCD724}"/>
          </ac:picMkLst>
        </pc:picChg>
        <pc:picChg chg="add mod">
          <ac:chgData name="정택준" userId="464ae3b5-f3e3-47de-8f59-229642fe4add" providerId="ADAL" clId="{2DF22BEC-5ABB-47B3-A0C3-CE9793722376}" dt="2023-06-27T02:08:23.934" v="536" actId="14100"/>
          <ac:picMkLst>
            <pc:docMk/>
            <pc:sldMk cId="3104455553" sldId="266"/>
            <ac:picMk id="7" creationId="{7B076038-48E4-7410-1D7B-CF75BA16B628}"/>
          </ac:picMkLst>
        </pc:picChg>
      </pc:sldChg>
    </pc:docChg>
  </pc:docChgLst>
  <pc:docChgLst>
    <pc:chgData name="김용섭" userId="93d5c74f-81a3-46e9-a989-75f2a137f1d7" providerId="ADAL" clId="{5DD0E762-1196-4344-8156-E97B2F761CE0}"/>
    <pc:docChg chg="undo custSel modSld">
      <pc:chgData name="김용섭" userId="93d5c74f-81a3-46e9-a989-75f2a137f1d7" providerId="ADAL" clId="{5DD0E762-1196-4344-8156-E97B2F761CE0}" dt="2023-05-22T09:27:18.122" v="362" actId="1076"/>
      <pc:docMkLst>
        <pc:docMk/>
      </pc:docMkLst>
      <pc:sldChg chg="modSp mod">
        <pc:chgData name="김용섭" userId="93d5c74f-81a3-46e9-a989-75f2a137f1d7" providerId="ADAL" clId="{5DD0E762-1196-4344-8156-E97B2F761CE0}" dt="2023-05-22T08:39:03.896" v="162" actId="14100"/>
        <pc:sldMkLst>
          <pc:docMk/>
          <pc:sldMk cId="0" sldId="258"/>
        </pc:sldMkLst>
        <pc:spChg chg="mod">
          <ac:chgData name="김용섭" userId="93d5c74f-81a3-46e9-a989-75f2a137f1d7" providerId="ADAL" clId="{5DD0E762-1196-4344-8156-E97B2F761CE0}" dt="2023-05-22T08:38:53.145" v="157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03.896" v="162" actId="14100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mod">
        <pc:chgData name="김용섭" userId="93d5c74f-81a3-46e9-a989-75f2a137f1d7" providerId="ADAL" clId="{5DD0E762-1196-4344-8156-E97B2F761CE0}" dt="2023-05-22T09:27:13.098" v="359" actId="1076"/>
        <pc:sldMkLst>
          <pc:docMk/>
          <pc:sldMk cId="0" sldId="259"/>
        </pc:sldMkLst>
        <pc:spChg chg="mod">
          <ac:chgData name="김용섭" userId="93d5c74f-81a3-46e9-a989-75f2a137f1d7" providerId="ADAL" clId="{5DD0E762-1196-4344-8156-E97B2F761CE0}" dt="2023-05-22T08:39:09.551" v="166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5:50.255" v="3" actId="141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39" v="169" actId="404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12.927" v="167" actId="403"/>
          <ac:spMkLst>
            <pc:docMk/>
            <pc:sldMk cId="0" sldId="259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08.429" v="357" actId="478"/>
          <ac:grpSpMkLst>
            <pc:docMk/>
            <pc:sldMk cId="0" sldId="259"/>
            <ac:grpSpMk id="1002" creationId="{00000000-0000-0000-0000-000000000000}"/>
          </ac:grpSpMkLst>
        </pc:grpChg>
        <pc:picChg chg="add mod">
          <ac:chgData name="김용섭" userId="93d5c74f-81a3-46e9-a989-75f2a137f1d7" providerId="ADAL" clId="{5DD0E762-1196-4344-8156-E97B2F761CE0}" dt="2023-05-22T09:27:13.098" v="359" actId="1076"/>
          <ac:picMkLst>
            <pc:docMk/>
            <pc:sldMk cId="0" sldId="259"/>
            <ac:picMk id="4" creationId="{1D065D89-71A9-2A3E-9169-C7AB49852C87}"/>
          </ac:picMkLst>
        </pc:picChg>
      </pc:sldChg>
      <pc:sldChg chg="delSp modSp mod">
        <pc:chgData name="김용섭" userId="93d5c74f-81a3-46e9-a989-75f2a137f1d7" providerId="ADAL" clId="{5DD0E762-1196-4344-8156-E97B2F761CE0}" dt="2023-05-22T08:42:23.726" v="275" actId="1076"/>
        <pc:sldMkLst>
          <pc:docMk/>
          <pc:sldMk cId="0" sldId="260"/>
        </pc:sldMkLst>
        <pc:spChg chg="mod">
          <ac:chgData name="김용섭" userId="93d5c74f-81a3-46e9-a989-75f2a137f1d7" providerId="ADAL" clId="{5DD0E762-1196-4344-8156-E97B2F761CE0}" dt="2023-05-22T08:39:54.632" v="174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0:02.022" v="179" actId="1076"/>
          <ac:spMkLst>
            <pc:docMk/>
            <pc:sldMk cId="0" sldId="260"/>
            <ac:spMk id="6" creationId="{00000000-0000-0000-0000-000000000000}"/>
          </ac:spMkLst>
        </pc:spChg>
        <pc:spChg chg="del">
          <ac:chgData name="김용섭" userId="93d5c74f-81a3-46e9-a989-75f2a137f1d7" providerId="ADAL" clId="{5DD0E762-1196-4344-8156-E97B2F761CE0}" dt="2023-05-22T08:37:23.662" v="136" actId="478"/>
          <ac:spMkLst>
            <pc:docMk/>
            <pc:sldMk cId="0" sldId="260"/>
            <ac:spMk id="7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8:40:35.485" v="190" actId="478"/>
          <ac:grpSpMkLst>
            <pc:docMk/>
            <pc:sldMk cId="0" sldId="260"/>
            <ac:grpSpMk id="1002" creationId="{00000000-0000-0000-0000-000000000000}"/>
          </ac:grpSpMkLst>
        </pc:grpChg>
        <pc:grpChg chg="del">
          <ac:chgData name="김용섭" userId="93d5c74f-81a3-46e9-a989-75f2a137f1d7" providerId="ADAL" clId="{5DD0E762-1196-4344-8156-E97B2F761CE0}" dt="2023-05-22T08:37:24.943" v="137" actId="478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김용섭" userId="93d5c74f-81a3-46e9-a989-75f2a137f1d7" providerId="ADAL" clId="{5DD0E762-1196-4344-8156-E97B2F761CE0}" dt="2023-05-22T08:42:23.726" v="275" actId="1076"/>
          <ac:grpSpMkLst>
            <pc:docMk/>
            <pc:sldMk cId="0" sldId="260"/>
            <ac:grpSpMk id="1004" creationId="{00000000-0000-0000-0000-000000000000}"/>
          </ac:grpSpMkLst>
        </pc:grpChg>
      </pc:sldChg>
      <pc:sldChg chg="addSp delSp modSp mod">
        <pc:chgData name="김용섭" userId="93d5c74f-81a3-46e9-a989-75f2a137f1d7" providerId="ADAL" clId="{5DD0E762-1196-4344-8156-E97B2F761CE0}" dt="2023-05-22T08:41:17.006" v="232" actId="20577"/>
        <pc:sldMkLst>
          <pc:docMk/>
          <pc:sldMk cId="0" sldId="261"/>
        </pc:sldMkLst>
        <pc:spChg chg="add del mod">
          <ac:chgData name="김용섭" userId="93d5c74f-81a3-46e9-a989-75f2a137f1d7" providerId="ADAL" clId="{5DD0E762-1196-4344-8156-E97B2F761CE0}" dt="2023-05-22T08:40:14.159" v="186"/>
          <ac:spMkLst>
            <pc:docMk/>
            <pc:sldMk cId="0" sldId="261"/>
            <ac:spMk id="2" creationId="{B2006FD8-97DA-0924-BD41-68D4A4F5962B}"/>
          </ac:spMkLst>
        </pc:spChg>
        <pc:spChg chg="mod">
          <ac:chgData name="김용섭" userId="93d5c74f-81a3-46e9-a989-75f2a137f1d7" providerId="ADAL" clId="{5DD0E762-1196-4344-8156-E97B2F761CE0}" dt="2023-05-22T08:40:40.719" v="192" actId="1076"/>
          <ac:spMkLst>
            <pc:docMk/>
            <pc:sldMk cId="0" sldId="261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1:17.006" v="232" actId="20577"/>
          <ac:spMkLst>
            <pc:docMk/>
            <pc:sldMk cId="0" sldId="261"/>
            <ac:spMk id="12" creationId="{00000000-0000-0000-0000-000000000000}"/>
          </ac:spMkLst>
        </pc:spChg>
        <pc:grpChg chg="add mod">
          <ac:chgData name="김용섭" userId="93d5c74f-81a3-46e9-a989-75f2a137f1d7" providerId="ADAL" clId="{5DD0E762-1196-4344-8156-E97B2F761CE0}" dt="2023-05-22T08:40:38.570" v="191"/>
          <ac:grpSpMkLst>
            <pc:docMk/>
            <pc:sldMk cId="0" sldId="261"/>
            <ac:grpSpMk id="3" creationId="{397FC11F-427B-5D7B-9385-CD305A2763B3}"/>
          </ac:grpSpMkLst>
        </pc:grpChg>
        <pc:grpChg chg="del">
          <ac:chgData name="김용섭" userId="93d5c74f-81a3-46e9-a989-75f2a137f1d7" providerId="ADAL" clId="{5DD0E762-1196-4344-8156-E97B2F761CE0}" dt="2023-05-22T08:40:28.294" v="188" actId="478"/>
          <ac:grpSpMkLst>
            <pc:docMk/>
            <pc:sldMk cId="0" sldId="261"/>
            <ac:grpSpMk id="1003" creationId="{00000000-0000-0000-0000-000000000000}"/>
          </ac:grpSpMkLst>
        </pc:grpChg>
        <pc:picChg chg="mod">
          <ac:chgData name="김용섭" userId="93d5c74f-81a3-46e9-a989-75f2a137f1d7" providerId="ADAL" clId="{5DD0E762-1196-4344-8156-E97B2F761CE0}" dt="2023-05-22T08:40:29.054" v="189" actId="1076"/>
          <ac:picMkLst>
            <pc:docMk/>
            <pc:sldMk cId="0" sldId="261"/>
            <ac:picMk id="4" creationId="{AD25133D-5435-03F3-987D-836787CCD724}"/>
          </ac:picMkLst>
        </pc:picChg>
        <pc:picChg chg="mod">
          <ac:chgData name="김용섭" userId="93d5c74f-81a3-46e9-a989-75f2a137f1d7" providerId="ADAL" clId="{5DD0E762-1196-4344-8156-E97B2F761CE0}" dt="2023-05-22T08:40:38.570" v="191"/>
          <ac:picMkLst>
            <pc:docMk/>
            <pc:sldMk cId="0" sldId="261"/>
            <ac:picMk id="5" creationId="{D9A902A3-8AC9-D1CE-E1C7-4DDEF1D50AC3}"/>
          </ac:picMkLst>
        </pc:picChg>
      </pc:sldChg>
      <pc:sldChg chg="addSp delSp modSp mod">
        <pc:chgData name="김용섭" userId="93d5c74f-81a3-46e9-a989-75f2a137f1d7" providerId="ADAL" clId="{5DD0E762-1196-4344-8156-E97B2F761CE0}" dt="2023-05-22T09:27:18.122" v="362" actId="1076"/>
        <pc:sldMkLst>
          <pc:docMk/>
          <pc:sldMk cId="3882965684" sldId="263"/>
        </pc:sldMkLst>
        <pc:spChg chg="mod">
          <ac:chgData name="김용섭" userId="93d5c74f-81a3-46e9-a989-75f2a137f1d7" providerId="ADAL" clId="{5DD0E762-1196-4344-8156-E97B2F761CE0}" dt="2023-05-22T08:42:05.526" v="268" actId="1076"/>
          <ac:spMkLst>
            <pc:docMk/>
            <pc:sldMk cId="3882965684" sldId="263"/>
            <ac:spMk id="2" creationId="{9D196A52-CE6A-197E-1233-0AA1813A46B2}"/>
          </ac:spMkLst>
        </pc:spChg>
        <pc:spChg chg="del">
          <ac:chgData name="김용섭" userId="93d5c74f-81a3-46e9-a989-75f2a137f1d7" providerId="ADAL" clId="{5DD0E762-1196-4344-8156-E97B2F761CE0}" dt="2023-05-22T08:41:47.709" v="233" actId="478"/>
          <ac:spMkLst>
            <pc:docMk/>
            <pc:sldMk cId="3882965684" sldId="263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15.466" v="360" actId="478"/>
          <ac:grpSpMkLst>
            <pc:docMk/>
            <pc:sldMk cId="3882965684" sldId="263"/>
            <ac:grpSpMk id="1002" creationId="{00000000-0000-0000-0000-000000000000}"/>
          </ac:grpSpMkLst>
        </pc:grpChg>
        <pc:picChg chg="del">
          <ac:chgData name="김용섭" userId="93d5c74f-81a3-46e9-a989-75f2a137f1d7" providerId="ADAL" clId="{5DD0E762-1196-4344-8156-E97B2F761CE0}" dt="2023-05-22T09:27:15.466" v="360" actId="478"/>
          <ac:picMkLst>
            <pc:docMk/>
            <pc:sldMk cId="3882965684" sldId="263"/>
            <ac:picMk id="5" creationId="{100FCC4F-EB86-2A58-69C3-B8FB34C59643}"/>
          </ac:picMkLst>
        </pc:picChg>
        <pc:picChg chg="add mod">
          <ac:chgData name="김용섭" userId="93d5c74f-81a3-46e9-a989-75f2a137f1d7" providerId="ADAL" clId="{5DD0E762-1196-4344-8156-E97B2F761CE0}" dt="2023-05-22T09:27:18.122" v="362" actId="1076"/>
          <ac:picMkLst>
            <pc:docMk/>
            <pc:sldMk cId="3882965684" sldId="263"/>
            <ac:picMk id="7" creationId="{BF8C411E-461E-58ED-6032-B62298BB91CD}"/>
          </ac:picMkLst>
        </pc:picChg>
      </pc:sldChg>
      <pc:sldChg chg="addSp modSp mod">
        <pc:chgData name="김용섭" userId="93d5c74f-81a3-46e9-a989-75f2a137f1d7" providerId="ADAL" clId="{5DD0E762-1196-4344-8156-E97B2F761CE0}" dt="2023-05-22T08:43:34.329" v="356"/>
        <pc:sldMkLst>
          <pc:docMk/>
          <pc:sldMk cId="1334148501" sldId="264"/>
        </pc:sldMkLst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3" creationId="{9F99D8A0-531C-91C1-12D6-3D9B35FC46E4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8" creationId="{40FE1572-5334-5AA6-0407-A7358ECF0A74}"/>
          </ac:spMkLst>
        </pc:spChg>
        <pc:spChg chg="mod">
          <ac:chgData name="김용섭" userId="93d5c74f-81a3-46e9-a989-75f2a137f1d7" providerId="ADAL" clId="{5DD0E762-1196-4344-8156-E97B2F761CE0}" dt="2023-05-22T08:42:32.941" v="279" actId="1076"/>
          <ac:spMkLst>
            <pc:docMk/>
            <pc:sldMk cId="1334148501" sldId="264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16" creationId="{D9CE4F1B-C9EE-A278-EA7D-056B4C890FF8}"/>
          </ac:spMkLst>
        </pc:spChg>
        <pc:spChg chg="mod">
          <ac:chgData name="김용섭" userId="93d5c74f-81a3-46e9-a989-75f2a137f1d7" providerId="ADAL" clId="{5DD0E762-1196-4344-8156-E97B2F761CE0}" dt="2023-05-22T08:43:34.329" v="356"/>
          <ac:spMkLst>
            <pc:docMk/>
            <pc:sldMk cId="1334148501" sldId="264"/>
            <ac:spMk id="17" creationId="{6525A9D4-0037-BB08-DC5D-8DA057E73A58}"/>
          </ac:spMkLst>
        </pc:spChg>
        <pc:grpChg chg="add mod">
          <ac:chgData name="김용섭" userId="93d5c74f-81a3-46e9-a989-75f2a137f1d7" providerId="ADAL" clId="{5DD0E762-1196-4344-8156-E97B2F761CE0}" dt="2023-05-22T08:42:31.431" v="278" actId="1076"/>
          <ac:grpSpMkLst>
            <pc:docMk/>
            <pc:sldMk cId="1334148501" sldId="264"/>
            <ac:grpSpMk id="2" creationId="{A25BDBD5-1019-3DA4-E279-2080C5976D92}"/>
          </ac:grpSpMkLst>
        </pc:grpChg>
        <pc:picChg chg="mod">
          <ac:chgData name="김용섭" userId="93d5c74f-81a3-46e9-a989-75f2a137f1d7" providerId="ADAL" clId="{5DD0E762-1196-4344-8156-E97B2F761CE0}" dt="2023-05-22T08:42:29.810" v="276"/>
          <ac:picMkLst>
            <pc:docMk/>
            <pc:sldMk cId="1334148501" sldId="264"/>
            <ac:picMk id="4" creationId="{AAFB80AC-A532-6ED2-C6CA-F31A7D5CDD77}"/>
          </ac:picMkLst>
        </pc:picChg>
      </pc:sldChg>
    </pc:docChg>
  </pc:docChgLst>
  <pc:docChgLst>
    <pc:chgData name="정택준" userId="S::2360340063@office.kopo.ac.kr::464ae3b5-f3e3-47de-8f59-229642fe4add" providerId="AD" clId="Web-{64473599-3F45-402B-B2DF-15A9A9E8E98F}"/>
    <pc:docChg chg="modSld">
      <pc:chgData name="정택준" userId="S::2360340063@office.kopo.ac.kr::464ae3b5-f3e3-47de-8f59-229642fe4add" providerId="AD" clId="Web-{64473599-3F45-402B-B2DF-15A9A9E8E98F}" dt="2023-06-27T00:15:56.971" v="9" actId="20577"/>
      <pc:docMkLst>
        <pc:docMk/>
      </pc:docMkLst>
      <pc:sldChg chg="modSp">
        <pc:chgData name="정택준" userId="S::2360340063@office.kopo.ac.kr::464ae3b5-f3e3-47de-8f59-229642fe4add" providerId="AD" clId="Web-{64473599-3F45-402B-B2DF-15A9A9E8E98F}" dt="2023-06-27T00:15:31.517" v="5" actId="20577"/>
        <pc:sldMkLst>
          <pc:docMk/>
          <pc:sldMk cId="0" sldId="256"/>
        </pc:sldMkLst>
        <pc:spChg chg="mod">
          <ac:chgData name="정택준" userId="S::2360340063@office.kopo.ac.kr::464ae3b5-f3e3-47de-8f59-229642fe4add" providerId="AD" clId="Web-{64473599-3F45-402B-B2DF-15A9A9E8E98F}" dt="2023-06-27T00:15:31.517" v="5" actId="20577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정택준" userId="S::2360340063@office.kopo.ac.kr::464ae3b5-f3e3-47de-8f59-229642fe4add" providerId="AD" clId="Web-{64473599-3F45-402B-B2DF-15A9A9E8E98F}" dt="2023-06-27T00:15:56.971" v="9" actId="20577"/>
        <pc:sldMkLst>
          <pc:docMk/>
          <pc:sldMk cId="0" sldId="257"/>
        </pc:sldMkLst>
        <pc:spChg chg="mod">
          <ac:chgData name="정택준" userId="S::2360340063@office.kopo.ac.kr::464ae3b5-f3e3-47de-8f59-229642fe4add" providerId="AD" clId="Web-{64473599-3F45-402B-B2DF-15A9A9E8E98F}" dt="2023-06-27T00:15:56.971" v="9" actId="20577"/>
          <ac:spMkLst>
            <pc:docMk/>
            <pc:sldMk cId="0" sldId="257"/>
            <ac:spMk id="19" creationId="{00000000-0000-0000-0000-000000000000}"/>
          </ac:spMkLst>
        </pc:spChg>
      </pc:sldChg>
    </pc:docChg>
  </pc:docChgLst>
  <pc:docChgLst>
    <pc:chgData name="김용섭" userId="S::2360340048@office.kopo.ac.kr::93d5c74f-81a3-46e9-a989-75f2a137f1d7" providerId="AD" clId="Web-{6CC4B553-A9CA-462C-69CB-B056AEC51961}"/>
    <pc:docChg chg="modSld">
      <pc:chgData name="김용섭" userId="S::2360340048@office.kopo.ac.kr::93d5c74f-81a3-46e9-a989-75f2a137f1d7" providerId="AD" clId="Web-{6CC4B553-A9CA-462C-69CB-B056AEC51961}" dt="2023-05-22T09:26:59.140" v="9" actId="14100"/>
      <pc:docMkLst>
        <pc:docMk/>
      </pc:docMkLst>
      <pc:sldChg chg="addSp delSp modSp">
        <pc:chgData name="김용섭" userId="S::2360340048@office.kopo.ac.kr::93d5c74f-81a3-46e9-a989-75f2a137f1d7" providerId="AD" clId="Web-{6CC4B553-A9CA-462C-69CB-B056AEC51961}" dt="2023-05-22T09:26:59.140" v="9" actId="14100"/>
        <pc:sldMkLst>
          <pc:docMk/>
          <pc:sldMk cId="3882965684" sldId="263"/>
        </pc:sldMkLst>
        <pc:grpChg chg="add del">
          <ac:chgData name="김용섭" userId="S::2360340048@office.kopo.ac.kr::93d5c74f-81a3-46e9-a989-75f2a137f1d7" providerId="AD" clId="Web-{6CC4B553-A9CA-462C-69CB-B056AEC51961}" dt="2023-05-22T09:26:41.671" v="3"/>
          <ac:grpSpMkLst>
            <pc:docMk/>
            <pc:sldMk cId="3882965684" sldId="263"/>
            <ac:grpSpMk id="1002" creationId="{00000000-0000-0000-0000-000000000000}"/>
          </ac:grpSpMkLst>
        </pc:grpChg>
        <pc:picChg chg="add del mod">
          <ac:chgData name="김용섭" userId="S::2360340048@office.kopo.ac.kr::93d5c74f-81a3-46e9-a989-75f2a137f1d7" providerId="AD" clId="Web-{6CC4B553-A9CA-462C-69CB-B056AEC51961}" dt="2023-05-22T09:26:38.405" v="2"/>
          <ac:picMkLst>
            <pc:docMk/>
            <pc:sldMk cId="3882965684" sldId="263"/>
            <ac:picMk id="4" creationId="{D967C8C9-9077-CF7D-7197-A93D9712FDCE}"/>
          </ac:picMkLst>
        </pc:picChg>
        <pc:picChg chg="add mod">
          <ac:chgData name="김용섭" userId="S::2360340048@office.kopo.ac.kr::93d5c74f-81a3-46e9-a989-75f2a137f1d7" providerId="AD" clId="Web-{6CC4B553-A9CA-462C-69CB-B056AEC51961}" dt="2023-05-22T09:26:59.140" v="9" actId="14100"/>
          <ac:picMkLst>
            <pc:docMk/>
            <pc:sldMk cId="3882965684" sldId="263"/>
            <ac:picMk id="5" creationId="{100FCC4F-EB86-2A58-69C3-B8FB34C59643}"/>
          </ac:picMkLst>
        </pc:picChg>
      </pc:sldChg>
    </pc:docChg>
  </pc:docChgLst>
  <pc:docChgLst>
    <pc:chgData name="김용섭" userId="93d5c74f-81a3-46e9-a989-75f2a137f1d7" providerId="ADAL" clId="{ABE24639-8963-4A3D-887F-FCC263000902}"/>
    <pc:docChg chg="undo custSel delSld modSld">
      <pc:chgData name="김용섭" userId="93d5c74f-81a3-46e9-a989-75f2a137f1d7" providerId="ADAL" clId="{ABE24639-8963-4A3D-887F-FCC263000902}" dt="2023-07-19T01:26:41.244" v="286" actId="478"/>
      <pc:docMkLst>
        <pc:docMk/>
      </pc:docMkLst>
      <pc:sldChg chg="delSp mod">
        <pc:chgData name="김용섭" userId="93d5c74f-81a3-46e9-a989-75f2a137f1d7" providerId="ADAL" clId="{ABE24639-8963-4A3D-887F-FCC263000902}" dt="2023-07-19T01:26:41.244" v="286" actId="478"/>
        <pc:sldMkLst>
          <pc:docMk/>
          <pc:sldMk cId="0" sldId="256"/>
        </pc:sldMkLst>
        <pc:spChg chg="del">
          <ac:chgData name="김용섭" userId="93d5c74f-81a3-46e9-a989-75f2a137f1d7" providerId="ADAL" clId="{ABE24639-8963-4A3D-887F-FCC263000902}" dt="2023-07-19T01:26:41.244" v="286" actId="478"/>
          <ac:spMkLst>
            <pc:docMk/>
            <pc:sldMk cId="0" sldId="256"/>
            <ac:spMk id="8" creationId="{00000000-0000-0000-0000-000000000000}"/>
          </ac:spMkLst>
        </pc:spChg>
      </pc:sldChg>
      <pc:sldChg chg="modSp mod">
        <pc:chgData name="김용섭" userId="93d5c74f-81a3-46e9-a989-75f2a137f1d7" providerId="ADAL" clId="{ABE24639-8963-4A3D-887F-FCC263000902}" dt="2023-07-18T03:36:40.953" v="10"/>
        <pc:sldMkLst>
          <pc:docMk/>
          <pc:sldMk cId="0" sldId="258"/>
        </pc:sldMkLst>
        <pc:spChg chg="mod">
          <ac:chgData name="김용섭" userId="93d5c74f-81a3-46e9-a989-75f2a137f1d7" providerId="ADAL" clId="{ABE24639-8963-4A3D-887F-FCC263000902}" dt="2023-07-18T03:36:40.953" v="10"/>
          <ac:spMkLst>
            <pc:docMk/>
            <pc:sldMk cId="0" sldId="258"/>
            <ac:spMk id="12" creationId="{00000000-0000-0000-0000-000000000000}"/>
          </ac:spMkLst>
        </pc:spChg>
      </pc:sldChg>
      <pc:sldChg chg="modSp mod">
        <pc:chgData name="김용섭" userId="93d5c74f-81a3-46e9-a989-75f2a137f1d7" providerId="ADAL" clId="{ABE24639-8963-4A3D-887F-FCC263000902}" dt="2023-07-18T05:05:44.030" v="282" actId="20577"/>
        <pc:sldMkLst>
          <pc:docMk/>
          <pc:sldMk cId="3133243672" sldId="268"/>
        </pc:sldMkLst>
        <pc:spChg chg="mod">
          <ac:chgData name="김용섭" userId="93d5c74f-81a3-46e9-a989-75f2a137f1d7" providerId="ADAL" clId="{ABE24639-8963-4A3D-887F-FCC263000902}" dt="2023-07-18T05:05:44.030" v="282" actId="20577"/>
          <ac:spMkLst>
            <pc:docMk/>
            <pc:sldMk cId="3133243672" sldId="268"/>
            <ac:spMk id="6" creationId="{00000000-0000-0000-0000-000000000000}"/>
          </ac:spMkLst>
        </pc:spChg>
      </pc:sldChg>
      <pc:sldChg chg="modSp mod">
        <pc:chgData name="김용섭" userId="93d5c74f-81a3-46e9-a989-75f2a137f1d7" providerId="ADAL" clId="{ABE24639-8963-4A3D-887F-FCC263000902}" dt="2023-07-18T04:55:50.642" v="24"/>
        <pc:sldMkLst>
          <pc:docMk/>
          <pc:sldMk cId="1839576678" sldId="269"/>
        </pc:sldMkLst>
        <pc:spChg chg="mod">
          <ac:chgData name="김용섭" userId="93d5c74f-81a3-46e9-a989-75f2a137f1d7" providerId="ADAL" clId="{ABE24639-8963-4A3D-887F-FCC263000902}" dt="2023-07-18T04:55:50.642" v="24"/>
          <ac:spMkLst>
            <pc:docMk/>
            <pc:sldMk cId="1839576678" sldId="269"/>
            <ac:spMk id="12" creationId="{00000000-0000-0000-0000-000000000000}"/>
          </ac:spMkLst>
        </pc:spChg>
      </pc:sldChg>
      <pc:sldChg chg="addSp delSp modSp mod">
        <pc:chgData name="김용섭" userId="93d5c74f-81a3-46e9-a989-75f2a137f1d7" providerId="ADAL" clId="{ABE24639-8963-4A3D-887F-FCC263000902}" dt="2023-07-18T05:05:52.252" v="285" actId="1076"/>
        <pc:sldMkLst>
          <pc:docMk/>
          <pc:sldMk cId="2867304665" sldId="270"/>
        </pc:sldMkLst>
        <pc:spChg chg="mod">
          <ac:chgData name="김용섭" userId="93d5c74f-81a3-46e9-a989-75f2a137f1d7" providerId="ADAL" clId="{ABE24639-8963-4A3D-887F-FCC263000902}" dt="2023-07-18T05:05:52.252" v="285" actId="1076"/>
          <ac:spMkLst>
            <pc:docMk/>
            <pc:sldMk cId="2867304665" sldId="270"/>
            <ac:spMk id="12" creationId="{00000000-0000-0000-0000-000000000000}"/>
          </ac:spMkLst>
        </pc:spChg>
        <pc:spChg chg="add del mod">
          <ac:chgData name="김용섭" userId="93d5c74f-81a3-46e9-a989-75f2a137f1d7" providerId="ADAL" clId="{ABE24639-8963-4A3D-887F-FCC263000902}" dt="2023-07-18T05:05:10.752" v="263" actId="478"/>
          <ac:spMkLst>
            <pc:docMk/>
            <pc:sldMk cId="2867304665" sldId="270"/>
            <ac:spMk id="1019" creationId="{3B2CED49-5A4E-7ED2-5262-399A30C21EDE}"/>
          </ac:spMkLst>
        </pc:spChg>
        <pc:spChg chg="add del mod">
          <ac:chgData name="김용섭" userId="93d5c74f-81a3-46e9-a989-75f2a137f1d7" providerId="ADAL" clId="{ABE24639-8963-4A3D-887F-FCC263000902}" dt="2023-07-18T05:05:32.478" v="279" actId="478"/>
          <ac:spMkLst>
            <pc:docMk/>
            <pc:sldMk cId="2867304665" sldId="270"/>
            <ac:spMk id="1020" creationId="{D1DB4F36-8190-765B-DD5A-29C69FB1D0D8}"/>
          </ac:spMkLst>
        </pc:spChg>
        <pc:graphicFrameChg chg="add del mod">
          <ac:chgData name="김용섭" userId="93d5c74f-81a3-46e9-a989-75f2a137f1d7" providerId="ADAL" clId="{ABE24639-8963-4A3D-887F-FCC263000902}" dt="2023-07-18T04:57:14.910" v="41"/>
          <ac:graphicFrameMkLst>
            <pc:docMk/>
            <pc:sldMk cId="2867304665" sldId="270"/>
            <ac:graphicFrameMk id="2" creationId="{F34243CA-7228-30BF-E801-EB80FA70EC25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4:59:33.279" v="59"/>
          <ac:graphicFrameMkLst>
            <pc:docMk/>
            <pc:sldMk cId="2867304665" sldId="270"/>
            <ac:graphicFrameMk id="30" creationId="{14F14EE7-A0A6-2DBF-3C7E-B95C4B1317C0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4:59:43.760" v="63"/>
          <ac:graphicFrameMkLst>
            <pc:docMk/>
            <pc:sldMk cId="2867304665" sldId="270"/>
            <ac:graphicFrameMk id="37" creationId="{0342E1E7-6CFC-326F-2FF5-EC162BFCEE19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4:59:57.179" v="67"/>
          <ac:graphicFrameMkLst>
            <pc:docMk/>
            <pc:sldMk cId="2867304665" sldId="270"/>
            <ac:graphicFrameMk id="54" creationId="{D0451920-EF87-71A1-59D3-4898C9DFCDED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5:02:05.990" v="77"/>
          <ac:graphicFrameMkLst>
            <pc:docMk/>
            <pc:sldMk cId="2867304665" sldId="270"/>
            <ac:graphicFrameMk id="971" creationId="{9DF0EC55-8711-A1C1-0BB9-75084246306E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5:02:28.801" v="81"/>
          <ac:graphicFrameMkLst>
            <pc:docMk/>
            <pc:sldMk cId="2867304665" sldId="270"/>
            <ac:graphicFrameMk id="990" creationId="{900F04F5-6730-BB69-F2FF-9A33D221C6A3}"/>
          </ac:graphicFrameMkLst>
        </pc:graphicFrameChg>
        <pc:graphicFrameChg chg="add del mod">
          <ac:chgData name="김용섭" userId="93d5c74f-81a3-46e9-a989-75f2a137f1d7" providerId="ADAL" clId="{ABE24639-8963-4A3D-887F-FCC263000902}" dt="2023-07-18T05:02:41.742" v="87"/>
          <ac:graphicFrameMkLst>
            <pc:docMk/>
            <pc:sldMk cId="2867304665" sldId="270"/>
            <ac:graphicFrameMk id="1008" creationId="{076CED5A-5CB5-042A-5AF4-DCFC62D62414}"/>
          </ac:graphicFrameMkLst>
        </pc:graphicFrame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4" creationId="{7D9E91B8-36E1-7E0D-4EF8-212FEFF2DD94}"/>
          </ac:picMkLst>
        </pc:picChg>
        <pc:picChg chg="del">
          <ac:chgData name="김용섭" userId="93d5c74f-81a3-46e9-a989-75f2a137f1d7" providerId="ADAL" clId="{ABE24639-8963-4A3D-887F-FCC263000902}" dt="2023-07-18T04:59:14.558" v="51" actId="478"/>
          <ac:picMkLst>
            <pc:docMk/>
            <pc:sldMk cId="2867304665" sldId="270"/>
            <ac:picMk id="6" creationId="{82B0709E-3ADE-D037-5D53-A88D93F14B1B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7" creationId="{495429F1-B56C-01EE-A241-2187460E6289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8" creationId="{3078A2F9-FD31-A7BA-783A-8454D79F8B4B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9" creationId="{68F4BFFB-6A91-7C8C-98A0-279A44E8A890}"/>
          </ac:picMkLst>
        </pc:picChg>
        <pc:picChg chg="del">
          <ac:chgData name="김용섭" userId="93d5c74f-81a3-46e9-a989-75f2a137f1d7" providerId="ADAL" clId="{ABE24639-8963-4A3D-887F-FCC263000902}" dt="2023-07-18T04:59:14.558" v="51" actId="478"/>
          <ac:picMkLst>
            <pc:docMk/>
            <pc:sldMk cId="2867304665" sldId="270"/>
            <ac:picMk id="10" creationId="{0B8CDE0B-BBEF-11B0-53EB-D725B4719F04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1" creationId="{267D7B69-252E-407A-9DC6-BA41256454AA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3" creationId="{647EA0A9-ACF9-E088-9EFB-6F022EEA1F10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4" creationId="{D563D632-2AD1-1061-47EE-A2909AE91AA7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5" creationId="{D5E0BADE-1F4D-ACB6-4D7A-64906F571E92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6" creationId="{F77D5C0F-2815-8A0F-655C-844F2F449602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7" creationId="{843EDFA6-ED80-E24B-4CF6-6C795090FCDC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8" creationId="{5A1EFDB9-8EB1-991F-CE25-3F21F8E13278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19" creationId="{AE2F29D8-8758-2DB0-FAF3-4A3466DBEAED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0" creationId="{FC88694C-AA0E-382C-36D4-0D340B81A3CB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1" creationId="{9E86ECEE-A7A3-849D-3B78-24371F0836C3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2" creationId="{DCE4AF51-ED9C-8E7A-64CB-6C1FA0B1D14B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3" creationId="{4625802A-3C45-6147-F951-C62BB1B31224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4" creationId="{26533F36-CE23-954F-9D2F-AB363DF99418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5" creationId="{1447E1D7-29D0-68C0-AE5D-962EE2AEBC19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6" creationId="{947856B5-E862-4C23-BF2A-23F88CF441FB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7" creationId="{385605B6-0D21-4A89-33E8-91E0DA5C9F96}"/>
          </ac:picMkLst>
        </pc:picChg>
        <pc:picChg chg="add del mod">
          <ac:chgData name="김용섭" userId="93d5c74f-81a3-46e9-a989-75f2a137f1d7" providerId="ADAL" clId="{ABE24639-8963-4A3D-887F-FCC263000902}" dt="2023-07-18T04:57:14.910" v="41"/>
          <ac:picMkLst>
            <pc:docMk/>
            <pc:sldMk cId="2867304665" sldId="270"/>
            <ac:picMk id="28" creationId="{12E054F0-E3EF-059F-4828-C4DE09C146C2}"/>
          </ac:picMkLst>
        </pc:picChg>
        <pc:picChg chg="add del mod">
          <ac:chgData name="김용섭" userId="93d5c74f-81a3-46e9-a989-75f2a137f1d7" providerId="ADAL" clId="{ABE24639-8963-4A3D-887F-FCC263000902}" dt="2023-07-18T04:59:11.883" v="50" actId="478"/>
          <ac:picMkLst>
            <pc:docMk/>
            <pc:sldMk cId="2867304665" sldId="270"/>
            <ac:picMk id="29" creationId="{46381BEE-FFE3-1919-3F71-BC10804DC06B}"/>
          </ac:picMkLst>
        </pc:picChg>
        <pc:picChg chg="add del mod">
          <ac:chgData name="김용섭" userId="93d5c74f-81a3-46e9-a989-75f2a137f1d7" providerId="ADAL" clId="{ABE24639-8963-4A3D-887F-FCC263000902}" dt="2023-07-18T04:59:33.279" v="59"/>
          <ac:picMkLst>
            <pc:docMk/>
            <pc:sldMk cId="2867304665" sldId="270"/>
            <ac:picMk id="31" creationId="{7D9E91B8-36E1-7E0D-4EF8-212FEFF2DD94}"/>
          </ac:picMkLst>
        </pc:picChg>
        <pc:picChg chg="add del mod">
          <ac:chgData name="김용섭" userId="93d5c74f-81a3-46e9-a989-75f2a137f1d7" providerId="ADAL" clId="{ABE24639-8963-4A3D-887F-FCC263000902}" dt="2023-07-18T04:59:33.279" v="59"/>
          <ac:picMkLst>
            <pc:docMk/>
            <pc:sldMk cId="2867304665" sldId="270"/>
            <ac:picMk id="32" creationId="{495429F1-B56C-01EE-A241-2187460E6289}"/>
          </ac:picMkLst>
        </pc:picChg>
        <pc:picChg chg="add del mod">
          <ac:chgData name="김용섭" userId="93d5c74f-81a3-46e9-a989-75f2a137f1d7" providerId="ADAL" clId="{ABE24639-8963-4A3D-887F-FCC263000902}" dt="2023-07-18T04:59:33.279" v="59"/>
          <ac:picMkLst>
            <pc:docMk/>
            <pc:sldMk cId="2867304665" sldId="270"/>
            <ac:picMk id="33" creationId="{3078A2F9-FD31-A7BA-783A-8454D79F8B4B}"/>
          </ac:picMkLst>
        </pc:picChg>
        <pc:picChg chg="add del mod">
          <ac:chgData name="김용섭" userId="93d5c74f-81a3-46e9-a989-75f2a137f1d7" providerId="ADAL" clId="{ABE24639-8963-4A3D-887F-FCC263000902}" dt="2023-07-18T04:59:33.279" v="59"/>
          <ac:picMkLst>
            <pc:docMk/>
            <pc:sldMk cId="2867304665" sldId="270"/>
            <ac:picMk id="34" creationId="{68F4BFFB-6A91-7C8C-98A0-279A44E8A890}"/>
          </ac:picMkLst>
        </pc:picChg>
        <pc:picChg chg="add del mod">
          <ac:chgData name="김용섭" userId="93d5c74f-81a3-46e9-a989-75f2a137f1d7" providerId="ADAL" clId="{ABE24639-8963-4A3D-887F-FCC263000902}" dt="2023-07-18T04:59:33.279" v="59"/>
          <ac:picMkLst>
            <pc:docMk/>
            <pc:sldMk cId="2867304665" sldId="270"/>
            <ac:picMk id="35" creationId="{267D7B69-252E-407A-9DC6-BA41256454AA}"/>
          </ac:picMkLst>
        </pc:picChg>
        <pc:picChg chg="add del mod">
          <ac:chgData name="김용섭" userId="93d5c74f-81a3-46e9-a989-75f2a137f1d7" providerId="ADAL" clId="{ABE24639-8963-4A3D-887F-FCC263000902}" dt="2023-07-18T05:02:30.535" v="84" actId="478"/>
          <ac:picMkLst>
            <pc:docMk/>
            <pc:sldMk cId="2867304665" sldId="270"/>
            <ac:picMk id="36" creationId="{79FF2ED1-7167-0B86-EB2A-2AF1152D30BF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38" creationId="{647EA0A9-ACF9-E088-9EFB-6F022EEA1F10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39" creationId="{D563D632-2AD1-1061-47EE-A2909AE91AA7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0" creationId="{D5E0BADE-1F4D-ACB6-4D7A-64906F571E92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1" creationId="{F77D5C0F-2815-8A0F-655C-844F2F449602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2" creationId="{843EDFA6-ED80-E24B-4CF6-6C795090FCDC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3" creationId="{5A1EFDB9-8EB1-991F-CE25-3F21F8E13278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4" creationId="{AE2F29D8-8758-2DB0-FAF3-4A3466DBEAED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5" creationId="{FC88694C-AA0E-382C-36D4-0D340B81A3CB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6" creationId="{9E86ECEE-A7A3-849D-3B78-24371F0836C3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7" creationId="{DCE4AF51-ED9C-8E7A-64CB-6C1FA0B1D14B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8" creationId="{4625802A-3C45-6147-F951-C62BB1B31224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49" creationId="{26533F36-CE23-954F-9D2F-AB363DF99418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50" creationId="{1447E1D7-29D0-68C0-AE5D-962EE2AEBC19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51" creationId="{947856B5-E862-4C23-BF2A-23F88CF441FB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52" creationId="{385605B6-0D21-4A89-33E8-91E0DA5C9F96}"/>
          </ac:picMkLst>
        </pc:picChg>
        <pc:picChg chg="add del mod">
          <ac:chgData name="김용섭" userId="93d5c74f-81a3-46e9-a989-75f2a137f1d7" providerId="ADAL" clId="{ABE24639-8963-4A3D-887F-FCC263000902}" dt="2023-07-18T04:59:43.760" v="63"/>
          <ac:picMkLst>
            <pc:docMk/>
            <pc:sldMk cId="2867304665" sldId="270"/>
            <ac:picMk id="53" creationId="{12E054F0-E3EF-059F-4828-C4DE09C146C2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55" creationId="{647EA0A9-ACF9-E088-9EFB-6F022EEA1F10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56" creationId="{D563D632-2AD1-1061-47EE-A2909AE91AA7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57" creationId="{D5E0BADE-1F4D-ACB6-4D7A-64906F571E92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58" creationId="{F77D5C0F-2815-8A0F-655C-844F2F449602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59" creationId="{843EDFA6-ED80-E24B-4CF6-6C795090FCDC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60" creationId="{5A1EFDB9-8EB1-991F-CE25-3F21F8E13278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61" creationId="{AE2F29D8-8758-2DB0-FAF3-4A3466DBEAED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62" creationId="{FC88694C-AA0E-382C-36D4-0D340B81A3CB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63" creationId="{9E86ECEE-A7A3-849D-3B78-24371F0836C3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0" creationId="{DCE4AF51-ED9C-8E7A-64CB-6C1FA0B1D14B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1" creationId="{4625802A-3C45-6147-F951-C62BB1B31224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2" creationId="{26533F36-CE23-954F-9D2F-AB363DF99418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3" creationId="{1447E1D7-29D0-68C0-AE5D-962EE2AEBC19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4" creationId="{947856B5-E862-4C23-BF2A-23F88CF441FB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5" creationId="{385605B6-0D21-4A89-33E8-91E0DA5C9F96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6" creationId="{12E054F0-E3EF-059F-4828-C4DE09C146C2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7" creationId="{8A9AF88D-1398-006B-32D9-6BBBC2FD5E2B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8" creationId="{7B4A64C2-01A4-E747-09A8-09C4E2CC096F}"/>
          </ac:picMkLst>
        </pc:picChg>
        <pc:picChg chg="add del mod">
          <ac:chgData name="김용섭" userId="93d5c74f-81a3-46e9-a989-75f2a137f1d7" providerId="ADAL" clId="{ABE24639-8963-4A3D-887F-FCC263000902}" dt="2023-07-18T04:59:57.179" v="67"/>
          <ac:picMkLst>
            <pc:docMk/>
            <pc:sldMk cId="2867304665" sldId="270"/>
            <ac:picMk id="969" creationId="{FF95265C-3198-4462-3DBF-C894121EDD7E}"/>
          </ac:picMkLst>
        </pc:picChg>
        <pc:picChg chg="add del mod">
          <ac:chgData name="김용섭" userId="93d5c74f-81a3-46e9-a989-75f2a137f1d7" providerId="ADAL" clId="{ABE24639-8963-4A3D-887F-FCC263000902}" dt="2023-07-18T05:01:58.764" v="73" actId="478"/>
          <ac:picMkLst>
            <pc:docMk/>
            <pc:sldMk cId="2867304665" sldId="270"/>
            <ac:picMk id="970" creationId="{689050BA-8C13-FAFC-A988-1C3B10469ECF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2" creationId="{D5E0BADE-1F4D-ACB6-4D7A-64906F571E92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3" creationId="{F77D5C0F-2815-8A0F-655C-844F2F449602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4" creationId="{843EDFA6-ED80-E24B-4CF6-6C795090FCDC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5" creationId="{5A1EFDB9-8EB1-991F-CE25-3F21F8E13278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6" creationId="{AE2F29D8-8758-2DB0-FAF3-4A3466DBEAED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7" creationId="{FC88694C-AA0E-382C-36D4-0D340B81A3CB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8" creationId="{9E86ECEE-A7A3-849D-3B78-24371F0836C3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79" creationId="{DCE4AF51-ED9C-8E7A-64CB-6C1FA0B1D14B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0" creationId="{4625802A-3C45-6147-F951-C62BB1B31224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1" creationId="{26533F36-CE23-954F-9D2F-AB363DF99418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2" creationId="{1447E1D7-29D0-68C0-AE5D-962EE2AEBC19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3" creationId="{947856B5-E862-4C23-BF2A-23F88CF441FB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4" creationId="{385605B6-0D21-4A89-33E8-91E0DA5C9F96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5" creationId="{12E054F0-E3EF-059F-4828-C4DE09C146C2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6" creationId="{8A9AF88D-1398-006B-32D9-6BBBC2FD5E2B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7" creationId="{7B4A64C2-01A4-E747-09A8-09C4E2CC096F}"/>
          </ac:picMkLst>
        </pc:picChg>
        <pc:picChg chg="add del mod">
          <ac:chgData name="김용섭" userId="93d5c74f-81a3-46e9-a989-75f2a137f1d7" providerId="ADAL" clId="{ABE24639-8963-4A3D-887F-FCC263000902}" dt="2023-07-18T05:02:05.990" v="77"/>
          <ac:picMkLst>
            <pc:docMk/>
            <pc:sldMk cId="2867304665" sldId="270"/>
            <ac:picMk id="988" creationId="{FF95265C-3198-4462-3DBF-C894121EDD7E}"/>
          </ac:picMkLst>
        </pc:picChg>
        <pc:picChg chg="add del mod">
          <ac:chgData name="김용섭" userId="93d5c74f-81a3-46e9-a989-75f2a137f1d7" providerId="ADAL" clId="{ABE24639-8963-4A3D-887F-FCC263000902}" dt="2023-07-18T05:02:30.148" v="83" actId="478"/>
          <ac:picMkLst>
            <pc:docMk/>
            <pc:sldMk cId="2867304665" sldId="270"/>
            <ac:picMk id="989" creationId="{4A3273D2-B167-59DB-9E8E-610502B07562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1" creationId="{843EDFA6-ED80-E24B-4CF6-6C795090FCDC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2" creationId="{5A1EFDB9-8EB1-991F-CE25-3F21F8E13278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3" creationId="{AE2F29D8-8758-2DB0-FAF3-4A3466DBEAED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4" creationId="{FC88694C-AA0E-382C-36D4-0D340B81A3CB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5" creationId="{9E86ECEE-A7A3-849D-3B78-24371F0836C3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6" creationId="{DCE4AF51-ED9C-8E7A-64CB-6C1FA0B1D14B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7" creationId="{4625802A-3C45-6147-F951-C62BB1B31224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8" creationId="{26533F36-CE23-954F-9D2F-AB363DF99418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999" creationId="{1447E1D7-29D0-68C0-AE5D-962EE2AEBC19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0" creationId="{947856B5-E862-4C23-BF2A-23F88CF441FB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2" creationId="{385605B6-0D21-4A89-33E8-91E0DA5C9F96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3" creationId="{12E054F0-E3EF-059F-4828-C4DE09C146C2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4" creationId="{8A9AF88D-1398-006B-32D9-6BBBC2FD5E2B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5" creationId="{7B4A64C2-01A4-E747-09A8-09C4E2CC096F}"/>
          </ac:picMkLst>
        </pc:picChg>
        <pc:picChg chg="add del mod">
          <ac:chgData name="김용섭" userId="93d5c74f-81a3-46e9-a989-75f2a137f1d7" providerId="ADAL" clId="{ABE24639-8963-4A3D-887F-FCC263000902}" dt="2023-07-18T05:02:28.801" v="81"/>
          <ac:picMkLst>
            <pc:docMk/>
            <pc:sldMk cId="2867304665" sldId="270"/>
            <ac:picMk id="1006" creationId="{FF95265C-3198-4462-3DBF-C894121EDD7E}"/>
          </ac:picMkLst>
        </pc:picChg>
        <pc:picChg chg="add mod">
          <ac:chgData name="김용섭" userId="93d5c74f-81a3-46e9-a989-75f2a137f1d7" providerId="ADAL" clId="{ABE24639-8963-4A3D-887F-FCC263000902}" dt="2023-07-18T05:03:26.494" v="119" actId="1035"/>
          <ac:picMkLst>
            <pc:docMk/>
            <pc:sldMk cId="2867304665" sldId="270"/>
            <ac:picMk id="1007" creationId="{EB4DEADB-A7EE-7F6A-2F30-A3DFF437826C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09" creationId="{7D9E91B8-36E1-7E0D-4EF8-212FEFF2DD94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0" creationId="{495429F1-B56C-01EE-A241-2187460E6289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1" creationId="{3078A2F9-FD31-A7BA-783A-8454D79F8B4B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2" creationId="{68F4BFFB-6A91-7C8C-98A0-279A44E8A890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3" creationId="{267D7B69-252E-407A-9DC6-BA41256454AA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4" creationId="{647EA0A9-ACF9-E088-9EFB-6F022EEA1F10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5" creationId="{D563D632-2AD1-1061-47EE-A2909AE91AA7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6" creationId="{D5E0BADE-1F4D-ACB6-4D7A-64906F571E92}"/>
          </ac:picMkLst>
        </pc:picChg>
        <pc:picChg chg="add del mod">
          <ac:chgData name="김용섭" userId="93d5c74f-81a3-46e9-a989-75f2a137f1d7" providerId="ADAL" clId="{ABE24639-8963-4A3D-887F-FCC263000902}" dt="2023-07-18T05:02:41.742" v="87"/>
          <ac:picMkLst>
            <pc:docMk/>
            <pc:sldMk cId="2867304665" sldId="270"/>
            <ac:picMk id="1017" creationId="{F77D5C0F-2815-8A0F-655C-844F2F449602}"/>
          </ac:picMkLst>
        </pc:picChg>
        <pc:picChg chg="add mod">
          <ac:chgData name="김용섭" userId="93d5c74f-81a3-46e9-a989-75f2a137f1d7" providerId="ADAL" clId="{ABE24639-8963-4A3D-887F-FCC263000902}" dt="2023-07-18T05:04:37.403" v="198" actId="14100"/>
          <ac:picMkLst>
            <pc:docMk/>
            <pc:sldMk cId="2867304665" sldId="270"/>
            <ac:picMk id="1018" creationId="{161C5B8B-AC62-37CA-165A-F87FA4778766}"/>
          </ac:picMkLst>
        </pc:picChg>
      </pc:sldChg>
      <pc:sldChg chg="delSp del mod">
        <pc:chgData name="김용섭" userId="93d5c74f-81a3-46e9-a989-75f2a137f1d7" providerId="ADAL" clId="{ABE24639-8963-4A3D-887F-FCC263000902}" dt="2023-07-18T05:05:39.880" v="280" actId="47"/>
        <pc:sldMkLst>
          <pc:docMk/>
          <pc:sldMk cId="2018632713" sldId="274"/>
        </pc:sldMkLst>
        <pc:spChg chg="del">
          <ac:chgData name="김용섭" userId="93d5c74f-81a3-46e9-a989-75f2a137f1d7" providerId="ADAL" clId="{ABE24639-8963-4A3D-887F-FCC263000902}" dt="2023-07-18T05:03:32.900" v="121" actId="21"/>
          <ac:spMkLst>
            <pc:docMk/>
            <pc:sldMk cId="2018632713" sldId="274"/>
            <ac:spMk id="12" creationId="{00000000-0000-0000-0000-000000000000}"/>
          </ac:spMkLst>
        </pc:spChg>
      </pc:sldChg>
      <pc:sldChg chg="addSp delSp modSp del mod">
        <pc:chgData name="김용섭" userId="93d5c74f-81a3-46e9-a989-75f2a137f1d7" providerId="ADAL" clId="{ABE24639-8963-4A3D-887F-FCC263000902}" dt="2023-07-18T05:05:39.880" v="280" actId="47"/>
        <pc:sldMkLst>
          <pc:docMk/>
          <pc:sldMk cId="131875" sldId="276"/>
        </pc:sldMkLst>
        <pc:spChg chg="del mod">
          <ac:chgData name="김용섭" userId="93d5c74f-81a3-46e9-a989-75f2a137f1d7" providerId="ADAL" clId="{ABE24639-8963-4A3D-887F-FCC263000902}" dt="2023-07-18T05:03:39.298" v="124" actId="21"/>
          <ac:spMkLst>
            <pc:docMk/>
            <pc:sldMk cId="131875" sldId="276"/>
            <ac:spMk id="12" creationId="{00000000-0000-0000-0000-000000000000}"/>
          </ac:spMkLst>
        </pc:spChg>
        <pc:graphicFrameChg chg="add del mod">
          <ac:chgData name="김용섭" userId="93d5c74f-81a3-46e9-a989-75f2a137f1d7" providerId="ADAL" clId="{ABE24639-8963-4A3D-887F-FCC263000902}" dt="2023-07-18T04:56:27.466" v="37"/>
          <ac:graphicFrameMkLst>
            <pc:docMk/>
            <pc:sldMk cId="131875" sldId="276"/>
            <ac:graphicFrameMk id="4" creationId="{731645DB-D829-6CD3-0E7D-368FB504D06A}"/>
          </ac:graphicFrameMkLst>
        </pc:graphicFrameChg>
        <pc:picChg chg="del">
          <ac:chgData name="김용섭" userId="93d5c74f-81a3-46e9-a989-75f2a137f1d7" providerId="ADAL" clId="{ABE24639-8963-4A3D-887F-FCC263000902}" dt="2023-07-18T04:56:20.871" v="31" actId="478"/>
          <ac:picMkLst>
            <pc:docMk/>
            <pc:sldMk cId="131875" sldId="276"/>
            <ac:picMk id="2" creationId="{3714E47A-B544-76E4-6754-DDD88A3DDA8C}"/>
          </ac:picMkLst>
        </pc:picChg>
        <pc:picChg chg="add del mod">
          <ac:chgData name="김용섭" userId="93d5c74f-81a3-46e9-a989-75f2a137f1d7" providerId="ADAL" clId="{ABE24639-8963-4A3D-887F-FCC263000902}" dt="2023-07-18T04:56:27.466" v="37"/>
          <ac:picMkLst>
            <pc:docMk/>
            <pc:sldMk cId="131875" sldId="276"/>
            <ac:picMk id="6" creationId="{8A9AF88D-1398-006B-32D9-6BBBC2FD5E2B}"/>
          </ac:picMkLst>
        </pc:picChg>
        <pc:picChg chg="add del mod">
          <ac:chgData name="김용섭" userId="93d5c74f-81a3-46e9-a989-75f2a137f1d7" providerId="ADAL" clId="{ABE24639-8963-4A3D-887F-FCC263000902}" dt="2023-07-18T04:56:27.466" v="37"/>
          <ac:picMkLst>
            <pc:docMk/>
            <pc:sldMk cId="131875" sldId="276"/>
            <ac:picMk id="7" creationId="{7B4A64C2-01A4-E747-09A8-09C4E2CC096F}"/>
          </ac:picMkLst>
        </pc:picChg>
        <pc:picChg chg="add del mod">
          <ac:chgData name="김용섭" userId="93d5c74f-81a3-46e9-a989-75f2a137f1d7" providerId="ADAL" clId="{ABE24639-8963-4A3D-887F-FCC263000902}" dt="2023-07-18T04:56:27.466" v="37"/>
          <ac:picMkLst>
            <pc:docMk/>
            <pc:sldMk cId="131875" sldId="276"/>
            <ac:picMk id="8" creationId="{FF95265C-3198-4462-3DBF-C894121EDD7E}"/>
          </ac:picMkLst>
        </pc:picChg>
        <pc:picChg chg="add mod">
          <ac:chgData name="김용섭" userId="93d5c74f-81a3-46e9-a989-75f2a137f1d7" providerId="ADAL" clId="{ABE24639-8963-4A3D-887F-FCC263000902}" dt="2023-07-18T04:56:30.588" v="39" actId="1076"/>
          <ac:picMkLst>
            <pc:docMk/>
            <pc:sldMk cId="131875" sldId="276"/>
            <ac:picMk id="9" creationId="{747DF0B1-253D-7680-D3AA-295B53E8CFF6}"/>
          </ac:picMkLst>
        </pc:picChg>
      </pc:sldChg>
    </pc:docChg>
  </pc:docChgLst>
  <pc:docChgLst>
    <pc:chgData name="정택준" userId="S::2360340063@office.kopo.ac.kr::464ae3b5-f3e3-47de-8f59-229642fe4add" providerId="AD" clId="Web-{A2B36140-A981-07B0-517B-98D8ECD09A61}"/>
    <pc:docChg chg="addSld modSld sldOrd">
      <pc:chgData name="정택준" userId="S::2360340063@office.kopo.ac.kr::464ae3b5-f3e3-47de-8f59-229642fe4add" providerId="AD" clId="Web-{A2B36140-A981-07B0-517B-98D8ECD09A61}" dt="2023-07-18T04:44:55.042" v="141" actId="20577"/>
      <pc:docMkLst>
        <pc:docMk/>
      </pc:docMkLst>
      <pc:sldChg chg="addSp delSp modSp">
        <pc:chgData name="정택준" userId="S::2360340063@office.kopo.ac.kr::464ae3b5-f3e3-47de-8f59-229642fe4add" providerId="AD" clId="Web-{A2B36140-A981-07B0-517B-98D8ECD09A61}" dt="2023-07-18T04:29:42.285" v="27"/>
        <pc:sldMkLst>
          <pc:docMk/>
          <pc:sldMk cId="1839576678" sldId="269"/>
        </pc:sldMkLst>
        <pc:picChg chg="add del mod">
          <ac:chgData name="정택준" userId="S::2360340063@office.kopo.ac.kr::464ae3b5-f3e3-47de-8f59-229642fe4add" providerId="AD" clId="Web-{A2B36140-A981-07B0-517B-98D8ECD09A61}" dt="2023-07-18T04:29:19.659" v="19"/>
          <ac:picMkLst>
            <pc:docMk/>
            <pc:sldMk cId="1839576678" sldId="269"/>
            <ac:picMk id="2" creationId="{1AE160EA-DED6-C2A5-6C91-B062DF96F6A1}"/>
          </ac:picMkLst>
        </pc:picChg>
        <pc:picChg chg="add del">
          <ac:chgData name="정택준" userId="S::2360340063@office.kopo.ac.kr::464ae3b5-f3e3-47de-8f59-229642fe4add" providerId="AD" clId="Web-{A2B36140-A981-07B0-517B-98D8ECD09A61}" dt="2023-07-18T04:29:41.410" v="26"/>
          <ac:picMkLst>
            <pc:docMk/>
            <pc:sldMk cId="1839576678" sldId="269"/>
            <ac:picMk id="6" creationId="{3810BD7A-3712-BB18-B934-1BC8C0C0795F}"/>
          </ac:picMkLst>
        </pc:picChg>
        <pc:picChg chg="add del mod">
          <ac:chgData name="정택준" userId="S::2360340063@office.kopo.ac.kr::464ae3b5-f3e3-47de-8f59-229642fe4add" providerId="AD" clId="Web-{A2B36140-A981-07B0-517B-98D8ECD09A61}" dt="2023-07-18T04:29:42.285" v="27"/>
          <ac:picMkLst>
            <pc:docMk/>
            <pc:sldMk cId="1839576678" sldId="269"/>
            <ac:picMk id="9" creationId="{BE9ACC57-AE04-E6C3-BA7D-6767EFA48C60}"/>
          </ac:picMkLst>
        </pc:picChg>
      </pc:sldChg>
      <pc:sldChg chg="ord">
        <pc:chgData name="정택준" userId="S::2360340063@office.kopo.ac.kr::464ae3b5-f3e3-47de-8f59-229642fe4add" providerId="AD" clId="Web-{A2B36140-A981-07B0-517B-98D8ECD09A61}" dt="2023-07-18T03:59:17.419" v="1"/>
        <pc:sldMkLst>
          <pc:docMk/>
          <pc:sldMk cId="2867304665" sldId="270"/>
        </pc:sldMkLst>
      </pc:sldChg>
      <pc:sldChg chg="ord">
        <pc:chgData name="정택준" userId="S::2360340063@office.kopo.ac.kr::464ae3b5-f3e3-47de-8f59-229642fe4add" providerId="AD" clId="Web-{A2B36140-A981-07B0-517B-98D8ECD09A61}" dt="2023-07-18T03:59:17.419" v="0"/>
        <pc:sldMkLst>
          <pc:docMk/>
          <pc:sldMk cId="2018632713" sldId="274"/>
        </pc:sldMkLst>
      </pc:sldChg>
      <pc:sldChg chg="addSp delSp modSp add replId">
        <pc:chgData name="정택준" userId="S::2360340063@office.kopo.ac.kr::464ae3b5-f3e3-47de-8f59-229642fe4add" providerId="AD" clId="Web-{A2B36140-A981-07B0-517B-98D8ECD09A61}" dt="2023-07-18T04:31:32.134" v="76"/>
        <pc:sldMkLst>
          <pc:docMk/>
          <pc:sldMk cId="2303895053" sldId="275"/>
        </pc:sldMkLst>
        <pc:spChg chg="mod">
          <ac:chgData name="정택준" userId="S::2360340063@office.kopo.ac.kr::464ae3b5-f3e3-47de-8f59-229642fe4add" providerId="AD" clId="Web-{A2B36140-A981-07B0-517B-98D8ECD09A61}" dt="2023-07-18T04:26:20.027" v="10" actId="20577"/>
          <ac:spMkLst>
            <pc:docMk/>
            <pc:sldMk cId="2303895053" sldId="275"/>
            <ac:spMk id="5" creationId="{00000000-0000-0000-0000-000000000000}"/>
          </ac:spMkLst>
        </pc:spChg>
        <pc:spChg chg="mod">
          <ac:chgData name="정택준" userId="S::2360340063@office.kopo.ac.kr::464ae3b5-f3e3-47de-8f59-229642fe4add" providerId="AD" clId="Web-{A2B36140-A981-07B0-517B-98D8ECD09A61}" dt="2023-07-18T04:30:46.022" v="74" actId="20577"/>
          <ac:spMkLst>
            <pc:docMk/>
            <pc:sldMk cId="2303895053" sldId="275"/>
            <ac:spMk id="12" creationId="{00000000-0000-0000-0000-000000000000}"/>
          </ac:spMkLst>
        </pc:spChg>
        <pc:picChg chg="add mod">
          <ac:chgData name="정택준" userId="S::2360340063@office.kopo.ac.kr::464ae3b5-f3e3-47de-8f59-229642fe4add" providerId="AD" clId="Web-{A2B36140-A981-07B0-517B-98D8ECD09A61}" dt="2023-07-18T04:26:36.981" v="16" actId="14100"/>
          <ac:picMkLst>
            <pc:docMk/>
            <pc:sldMk cId="2303895053" sldId="275"/>
            <ac:picMk id="2" creationId="{F436EF3E-F5B1-24E1-9301-C852E386AE89}"/>
          </ac:picMkLst>
        </pc:picChg>
        <pc:picChg chg="del">
          <ac:chgData name="정택준" userId="S::2360340063@office.kopo.ac.kr::464ae3b5-f3e3-47de-8f59-229642fe4add" providerId="AD" clId="Web-{A2B36140-A981-07B0-517B-98D8ECD09A61}" dt="2023-07-18T04:26:21.043" v="11"/>
          <ac:picMkLst>
            <pc:docMk/>
            <pc:sldMk cId="2303895053" sldId="275"/>
            <ac:picMk id="4" creationId="{CF92F3BD-A2B7-B404-E38D-E856A043C15A}"/>
          </ac:picMkLst>
        </pc:picChg>
        <pc:picChg chg="del">
          <ac:chgData name="정택준" userId="S::2360340063@office.kopo.ac.kr::464ae3b5-f3e3-47de-8f59-229642fe4add" providerId="AD" clId="Web-{A2B36140-A981-07B0-517B-98D8ECD09A61}" dt="2023-07-18T04:26:43.106" v="17"/>
          <ac:picMkLst>
            <pc:docMk/>
            <pc:sldMk cId="2303895053" sldId="275"/>
            <ac:picMk id="6" creationId="{3810BD7A-3712-BB18-B934-1BC8C0C0795F}"/>
          </ac:picMkLst>
        </pc:picChg>
        <pc:picChg chg="add del mod">
          <ac:chgData name="정택준" userId="S::2360340063@office.kopo.ac.kr::464ae3b5-f3e3-47de-8f59-229642fe4add" providerId="AD" clId="Web-{A2B36140-A981-07B0-517B-98D8ECD09A61}" dt="2023-07-18T04:29:48.692" v="29"/>
          <ac:picMkLst>
            <pc:docMk/>
            <pc:sldMk cId="2303895053" sldId="275"/>
            <ac:picMk id="9" creationId="{B7C7C690-A170-0F4E-77D5-994FA09E4DFF}"/>
          </ac:picMkLst>
        </pc:picChg>
        <pc:picChg chg="add mod">
          <ac:chgData name="정택준" userId="S::2360340063@office.kopo.ac.kr::464ae3b5-f3e3-47de-8f59-229642fe4add" providerId="AD" clId="Web-{A2B36140-A981-07B0-517B-98D8ECD09A61}" dt="2023-07-18T04:30:05.380" v="36" actId="1076"/>
          <ac:picMkLst>
            <pc:docMk/>
            <pc:sldMk cId="2303895053" sldId="275"/>
            <ac:picMk id="10" creationId="{C8C0C200-620C-4F04-45DA-DEB15580EE94}"/>
          </ac:picMkLst>
        </pc:picChg>
        <pc:picChg chg="add del mod">
          <ac:chgData name="정택준" userId="S::2360340063@office.kopo.ac.kr::464ae3b5-f3e3-47de-8f59-229642fe4add" providerId="AD" clId="Web-{A2B36140-A981-07B0-517B-98D8ECD09A61}" dt="2023-07-18T04:31:32.134" v="76"/>
          <ac:picMkLst>
            <pc:docMk/>
            <pc:sldMk cId="2303895053" sldId="275"/>
            <ac:picMk id="11" creationId="{D8CB73BC-E9F7-AAC7-4241-439B491D0B2D}"/>
          </ac:picMkLst>
        </pc:picChg>
      </pc:sldChg>
      <pc:sldChg chg="addSp delSp modSp add replId">
        <pc:chgData name="정택준" userId="S::2360340063@office.kopo.ac.kr::464ae3b5-f3e3-47de-8f59-229642fe4add" providerId="AD" clId="Web-{A2B36140-A981-07B0-517B-98D8ECD09A61}" dt="2023-07-18T04:44:55.042" v="141" actId="20577"/>
        <pc:sldMkLst>
          <pc:docMk/>
          <pc:sldMk cId="131875" sldId="276"/>
        </pc:sldMkLst>
        <pc:spChg chg="mod">
          <ac:chgData name="정택준" userId="S::2360340063@office.kopo.ac.kr::464ae3b5-f3e3-47de-8f59-229642fe4add" providerId="AD" clId="Web-{A2B36140-A981-07B0-517B-98D8ECD09A61}" dt="2023-07-18T04:44:55.042" v="141" actId="20577"/>
          <ac:spMkLst>
            <pc:docMk/>
            <pc:sldMk cId="131875" sldId="276"/>
            <ac:spMk id="12" creationId="{00000000-0000-0000-0000-000000000000}"/>
          </ac:spMkLst>
        </pc:spChg>
        <pc:picChg chg="add mod">
          <ac:chgData name="정택준" userId="S::2360340063@office.kopo.ac.kr::464ae3b5-f3e3-47de-8f59-229642fe4add" providerId="AD" clId="Web-{A2B36140-A981-07B0-517B-98D8ECD09A61}" dt="2023-07-18T04:40:57.798" v="87" actId="1076"/>
          <ac:picMkLst>
            <pc:docMk/>
            <pc:sldMk cId="131875" sldId="276"/>
            <ac:picMk id="2" creationId="{3714E47A-B544-76E4-6754-DDD88A3DDA8C}"/>
          </ac:picMkLst>
        </pc:picChg>
        <pc:picChg chg="del">
          <ac:chgData name="정택준" userId="S::2360340063@office.kopo.ac.kr::464ae3b5-f3e3-47de-8f59-229642fe4add" providerId="AD" clId="Web-{A2B36140-A981-07B0-517B-98D8ECD09A61}" dt="2023-07-18T04:40:33.609" v="78"/>
          <ac:picMkLst>
            <pc:docMk/>
            <pc:sldMk cId="131875" sldId="276"/>
            <ac:picMk id="8" creationId="{2723A7FB-3ACC-D657-9C96-D18D0E430D65}"/>
          </ac:picMkLst>
        </pc:picChg>
      </pc:sldChg>
    </pc:docChg>
  </pc:docChgLst>
  <pc:docChgLst>
    <pc:chgData name="김용섭" userId="93d5c74f-81a3-46e9-a989-75f2a137f1d7" providerId="ADAL" clId="{129D8DC1-2021-4A23-9AD1-F55C803EE72A}"/>
    <pc:docChg chg="undo custSel modSld">
      <pc:chgData name="김용섭" userId="93d5c74f-81a3-46e9-a989-75f2a137f1d7" providerId="ADAL" clId="{129D8DC1-2021-4A23-9AD1-F55C803EE72A}" dt="2023-07-07T07:53:50.438" v="218" actId="1076"/>
      <pc:docMkLst>
        <pc:docMk/>
      </pc:docMkLst>
      <pc:sldChg chg="addSp delSp modSp mod">
        <pc:chgData name="김용섭" userId="93d5c74f-81a3-46e9-a989-75f2a137f1d7" providerId="ADAL" clId="{129D8DC1-2021-4A23-9AD1-F55C803EE72A}" dt="2023-07-07T07:53:50.438" v="218" actId="1076"/>
        <pc:sldMkLst>
          <pc:docMk/>
          <pc:sldMk cId="0" sldId="259"/>
        </pc:sldMkLst>
        <pc:spChg chg="add del mod">
          <ac:chgData name="김용섭" userId="93d5c74f-81a3-46e9-a989-75f2a137f1d7" providerId="ADAL" clId="{129D8DC1-2021-4A23-9AD1-F55C803EE72A}" dt="2023-07-07T07:51:38.233" v="165" actId="478"/>
          <ac:spMkLst>
            <pc:docMk/>
            <pc:sldMk cId="0" sldId="259"/>
            <ac:spMk id="2" creationId="{3910E667-21B4-616E-C8B9-BC30EF567AA8}"/>
          </ac:spMkLst>
        </pc:spChg>
        <pc:spChg chg="add del mod">
          <ac:chgData name="김용섭" userId="93d5c74f-81a3-46e9-a989-75f2a137f1d7" providerId="ADAL" clId="{129D8DC1-2021-4A23-9AD1-F55C803EE72A}" dt="2023-07-07T07:53:09.577" v="201" actId="478"/>
          <ac:spMkLst>
            <pc:docMk/>
            <pc:sldMk cId="0" sldId="259"/>
            <ac:spMk id="6" creationId="{A622E691-F61B-4B8D-6100-E20396B92439}"/>
          </ac:spMkLst>
        </pc:spChg>
        <pc:spChg chg="add del mod">
          <ac:chgData name="김용섭" userId="93d5c74f-81a3-46e9-a989-75f2a137f1d7" providerId="ADAL" clId="{129D8DC1-2021-4A23-9AD1-F55C803EE72A}" dt="2023-07-07T07:53:09.806" v="202" actId="478"/>
          <ac:spMkLst>
            <pc:docMk/>
            <pc:sldMk cId="0" sldId="259"/>
            <ac:spMk id="7" creationId="{CEB3103D-E5C2-1BEB-EBC7-6F20DD89D45D}"/>
          </ac:spMkLst>
        </pc:spChg>
        <pc:spChg chg="add mod">
          <ac:chgData name="김용섭" userId="93d5c74f-81a3-46e9-a989-75f2a137f1d7" providerId="ADAL" clId="{129D8DC1-2021-4A23-9AD1-F55C803EE72A}" dt="2023-07-07T07:53:34.055" v="213" actId="14100"/>
          <ac:spMkLst>
            <pc:docMk/>
            <pc:sldMk cId="0" sldId="259"/>
            <ac:spMk id="12" creationId="{BBFABC2F-904C-4782-AF23-CFCBA6A71F4B}"/>
          </ac:spMkLst>
        </pc:spChg>
        <pc:spChg chg="add mod">
          <ac:chgData name="김용섭" userId="93d5c74f-81a3-46e9-a989-75f2a137f1d7" providerId="ADAL" clId="{129D8DC1-2021-4A23-9AD1-F55C803EE72A}" dt="2023-07-07T07:53:45.159" v="216" actId="1076"/>
          <ac:spMkLst>
            <pc:docMk/>
            <pc:sldMk cId="0" sldId="259"/>
            <ac:spMk id="13" creationId="{3DF1C8EF-A5D8-BAC9-BB2A-F41F1B1F4FAC}"/>
          </ac:spMkLst>
        </pc:spChg>
        <pc:spChg chg="add mod">
          <ac:chgData name="김용섭" userId="93d5c74f-81a3-46e9-a989-75f2a137f1d7" providerId="ADAL" clId="{129D8DC1-2021-4A23-9AD1-F55C803EE72A}" dt="2023-07-07T07:53:50.438" v="218" actId="1076"/>
          <ac:spMkLst>
            <pc:docMk/>
            <pc:sldMk cId="0" sldId="259"/>
            <ac:spMk id="14" creationId="{BF87E472-4A06-05D2-D229-9C4FABB52FC7}"/>
          </ac:spMkLst>
        </pc:spChg>
        <pc:spChg chg="mod">
          <ac:chgData name="김용섭" userId="93d5c74f-81a3-46e9-a989-75f2a137f1d7" providerId="ADAL" clId="{129D8DC1-2021-4A23-9AD1-F55C803EE72A}" dt="2023-07-07T07:53:38.461" v="214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김용섭" userId="93d5c74f-81a3-46e9-a989-75f2a137f1d7" providerId="ADAL" clId="{129D8DC1-2021-4A23-9AD1-F55C803EE72A}" dt="2023-07-07T07:53:14.687" v="204" actId="1076"/>
          <ac:spMkLst>
            <pc:docMk/>
            <pc:sldMk cId="0" sldId="259"/>
            <ac:spMk id="19" creationId="{00000000-0000-0000-0000-000000000000}"/>
          </ac:spMkLst>
        </pc:spChg>
        <pc:picChg chg="mod">
          <ac:chgData name="김용섭" userId="93d5c74f-81a3-46e9-a989-75f2a137f1d7" providerId="ADAL" clId="{129D8DC1-2021-4A23-9AD1-F55C803EE72A}" dt="2023-07-07T07:53:15.951" v="205" actId="1076"/>
          <ac:picMkLst>
            <pc:docMk/>
            <pc:sldMk cId="0" sldId="259"/>
            <ac:picMk id="5" creationId="{B0607EE4-8C29-5825-E30F-751EEC8289F4}"/>
          </ac:picMkLst>
        </pc:picChg>
        <pc:picChg chg="add mod">
          <ac:chgData name="김용섭" userId="93d5c74f-81a3-46e9-a989-75f2a137f1d7" providerId="ADAL" clId="{129D8DC1-2021-4A23-9AD1-F55C803EE72A}" dt="2023-07-07T07:53:28.446" v="210" actId="14100"/>
          <ac:picMkLst>
            <pc:docMk/>
            <pc:sldMk cId="0" sldId="259"/>
            <ac:picMk id="10" creationId="{AD6178F2-0688-1E45-F047-4079DFA9D8AC}"/>
          </ac:picMkLst>
        </pc:picChg>
        <pc:cxnChg chg="add del mod">
          <ac:chgData name="김용섭" userId="93d5c74f-81a3-46e9-a989-75f2a137f1d7" providerId="ADAL" clId="{129D8DC1-2021-4A23-9AD1-F55C803EE72A}" dt="2023-07-07T07:52:08.002" v="198" actId="478"/>
          <ac:cxnSpMkLst>
            <pc:docMk/>
            <pc:sldMk cId="0" sldId="259"/>
            <ac:cxnSpMk id="4" creationId="{BEB357F7-6C77-BE3C-2730-6D61835DBC4B}"/>
          </ac:cxnSpMkLst>
        </pc:cxnChg>
      </pc:sldChg>
      <pc:sldChg chg="addSp modSp mod">
        <pc:chgData name="김용섭" userId="93d5c74f-81a3-46e9-a989-75f2a137f1d7" providerId="ADAL" clId="{129D8DC1-2021-4A23-9AD1-F55C803EE72A}" dt="2023-07-07T07:50:56.311" v="160"/>
        <pc:sldMkLst>
          <pc:docMk/>
          <pc:sldMk cId="3775724645" sldId="265"/>
        </pc:sldMkLst>
        <pc:spChg chg="add mod">
          <ac:chgData name="김용섭" userId="93d5c74f-81a3-46e9-a989-75f2a137f1d7" providerId="ADAL" clId="{129D8DC1-2021-4A23-9AD1-F55C803EE72A}" dt="2023-07-07T07:50:01.795" v="66" actId="207"/>
          <ac:spMkLst>
            <pc:docMk/>
            <pc:sldMk cId="3775724645" sldId="265"/>
            <ac:spMk id="6" creationId="{039A96C3-95F2-BDDE-5A11-629D8E84607A}"/>
          </ac:spMkLst>
        </pc:spChg>
        <pc:spChg chg="mod">
          <ac:chgData name="김용섭" userId="93d5c74f-81a3-46e9-a989-75f2a137f1d7" providerId="ADAL" clId="{129D8DC1-2021-4A23-9AD1-F55C803EE72A}" dt="2023-07-07T07:50:56.311" v="160"/>
          <ac:spMkLst>
            <pc:docMk/>
            <pc:sldMk cId="3775724645" sldId="265"/>
            <ac:spMk id="12" creationId="{00000000-0000-0000-0000-000000000000}"/>
          </ac:spMkLst>
        </pc:spChg>
        <pc:spChg chg="add mod">
          <ac:chgData name="김용섭" userId="93d5c74f-81a3-46e9-a989-75f2a137f1d7" providerId="ADAL" clId="{129D8DC1-2021-4A23-9AD1-F55C803EE72A}" dt="2023-07-07T07:50:27.742" v="73" actId="14100"/>
          <ac:spMkLst>
            <pc:docMk/>
            <pc:sldMk cId="3775724645" sldId="265"/>
            <ac:spMk id="17" creationId="{B797BE1A-F460-6D46-18D0-0311C13FEEEC}"/>
          </ac:spMkLst>
        </pc:spChg>
        <pc:picChg chg="add mod">
          <ac:chgData name="김용섭" userId="93d5c74f-81a3-46e9-a989-75f2a137f1d7" providerId="ADAL" clId="{129D8DC1-2021-4A23-9AD1-F55C803EE72A}" dt="2023-07-07T07:49:51.094" v="35" actId="1076"/>
          <ac:picMkLst>
            <pc:docMk/>
            <pc:sldMk cId="3775724645" sldId="265"/>
            <ac:picMk id="4" creationId="{64744B27-703E-D82B-83AE-618CFECD64A6}"/>
          </ac:picMkLst>
        </pc:picChg>
        <pc:picChg chg="mod">
          <ac:chgData name="김용섭" userId="93d5c74f-81a3-46e9-a989-75f2a137f1d7" providerId="ADAL" clId="{129D8DC1-2021-4A23-9AD1-F55C803EE72A}" dt="2023-07-07T07:49:41.368" v="30" actId="1038"/>
          <ac:picMkLst>
            <pc:docMk/>
            <pc:sldMk cId="3775724645" sldId="265"/>
            <ac:picMk id="7" creationId="{4F494328-A62C-3088-C8E3-BA9D2432AFC0}"/>
          </ac:picMkLst>
        </pc:picChg>
        <pc:picChg chg="mod">
          <ac:chgData name="김용섭" userId="93d5c74f-81a3-46e9-a989-75f2a137f1d7" providerId="ADAL" clId="{129D8DC1-2021-4A23-9AD1-F55C803EE72A}" dt="2023-07-07T07:50:07.662" v="68" actId="1076"/>
          <ac:picMkLst>
            <pc:docMk/>
            <pc:sldMk cId="3775724645" sldId="265"/>
            <ac:picMk id="8" creationId="{C80C52B2-3259-EF92-5127-BC795D41AADF}"/>
          </ac:picMkLst>
        </pc:picChg>
        <pc:picChg chg="add mod">
          <ac:chgData name="김용섭" userId="93d5c74f-81a3-46e9-a989-75f2a137f1d7" providerId="ADAL" clId="{129D8DC1-2021-4A23-9AD1-F55C803EE72A}" dt="2023-07-07T07:50:21.493" v="71" actId="14100"/>
          <ac:picMkLst>
            <pc:docMk/>
            <pc:sldMk cId="3775724645" sldId="265"/>
            <ac:picMk id="16" creationId="{465C32A6-DF11-9049-8E86-90114C9BBCFA}"/>
          </ac:picMkLst>
        </pc:picChg>
        <pc:cxnChg chg="add">
          <ac:chgData name="김용섭" userId="93d5c74f-81a3-46e9-a989-75f2a137f1d7" providerId="ADAL" clId="{129D8DC1-2021-4A23-9AD1-F55C803EE72A}" dt="2023-07-07T07:50:05.752" v="67" actId="11529"/>
          <ac:cxnSpMkLst>
            <pc:docMk/>
            <pc:sldMk cId="3775724645" sldId="265"/>
            <ac:cxnSpMk id="14" creationId="{48807BAB-93DB-FADA-35F5-3C870AD14E3C}"/>
          </ac:cxnSpMkLst>
        </pc:cxnChg>
        <pc:cxnChg chg="add mod">
          <ac:chgData name="김용섭" userId="93d5c74f-81a3-46e9-a989-75f2a137f1d7" providerId="ADAL" clId="{129D8DC1-2021-4A23-9AD1-F55C803EE72A}" dt="2023-07-07T07:50:27.742" v="73" actId="14100"/>
          <ac:cxnSpMkLst>
            <pc:docMk/>
            <pc:sldMk cId="3775724645" sldId="265"/>
            <ac:cxnSpMk id="18" creationId="{2718E91E-6754-9CA1-19C6-F6D18DA5DDB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2B39-A611-4EE9-AB7E-A6623067A364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93D4-96B0-4C9C-9887-8ED6BC1B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2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93D4-96B0-4C9C-9887-8ED6BC1BFD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8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93D4-96B0-4C9C-9887-8ED6BC1BFD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10363" y="2534320"/>
            <a:ext cx="11464988" cy="2480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300" kern="0" spc="-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Zwift  </a:t>
            </a:r>
            <a:r>
              <a:rPr lang="en-US" sz="9300" kern="0" spc="-6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캣닝머신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196428" y="5800771"/>
            <a:ext cx="7892859" cy="475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>
                <a:solidFill>
                  <a:srgbClr val="F9F9F9"/>
                </a:solidFill>
                <a:latin typeface="Noto Sans CJK KR Light" pitchFamily="34" charset="0"/>
                <a:cs typeface="Noto Sans CJK KR Light" pitchFamily="34" charset="0"/>
              </a:rPr>
              <a:t>김서원, 김용섭, 김종현, 정택준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887" y="340322"/>
            <a:ext cx="72619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자재 신청 목록</a:t>
            </a:r>
            <a:endParaRPr lang="en-US" sz="3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53FDE-CEF1-03C9-343D-8F21CBC1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25" y="2256767"/>
            <a:ext cx="15937549" cy="56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8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37" y="1543036"/>
            <a:ext cx="1142160" cy="181261"/>
            <a:chOff x="1052400" y="1621413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6949" y="844226"/>
            <a:ext cx="49114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492D94"/>
                </a:solidFill>
                <a:latin typeface="Noto Sans CJK KR Bold"/>
              </a:rPr>
              <a:t>개발보고서 중간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FA6CE-73EA-E8BA-FD52-1A825531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3" y="1928479"/>
            <a:ext cx="17365293" cy="75142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2400" y="1621413"/>
            <a:ext cx="1226184" cy="336993"/>
            <a:chOff x="1052400" y="1621413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6949" y="844226"/>
            <a:ext cx="49114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492D94"/>
                </a:solidFill>
                <a:latin typeface="Noto Sans CJK KR Bold"/>
              </a:rPr>
              <a:t>차주 진행예정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1223" y="8328594"/>
            <a:ext cx="136482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2800" err="1">
                <a:solidFill>
                  <a:srgbClr val="404040"/>
                </a:solidFill>
                <a:latin typeface="Noto Sans CJK KR Light"/>
              </a:rPr>
              <a:t>모터부</a:t>
            </a:r>
            <a:r>
              <a:rPr lang="ko-KR" altLang="en-US" sz="2800">
                <a:solidFill>
                  <a:srgbClr val="404040"/>
                </a:solidFill>
                <a:latin typeface="Noto Sans CJK KR Light"/>
              </a:rPr>
              <a:t> 조립 및 구동</a:t>
            </a:r>
            <a:endParaRPr lang="en-US" altLang="ko-KR" sz="2800">
              <a:solidFill>
                <a:srgbClr val="404040"/>
              </a:solidFill>
              <a:latin typeface="Noto Sans CJK KR Light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2800">
                <a:solidFill>
                  <a:srgbClr val="404040"/>
                </a:solidFill>
                <a:latin typeface="Noto Sans CJK KR Light"/>
              </a:rPr>
              <a:t>자재 신청 </a:t>
            </a:r>
            <a:endParaRPr lang="ko-KR" altLang="en-US" sz="2800">
              <a:solidFill>
                <a:srgbClr val="404040"/>
              </a:solidFill>
              <a:latin typeface="Noto Sans CJK KR Light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BFA19A-7588-C427-0333-BFE6D7385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98" y="1958406"/>
            <a:ext cx="8584753" cy="62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43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97379" y="4192368"/>
            <a:ext cx="7490956" cy="1995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50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</a:t>
            </a:r>
            <a:endParaRPr lang="en-US" err="1"/>
          </a:p>
        </p:txBody>
      </p:sp>
      <p:sp>
        <p:nvSpPr>
          <p:cNvPr id="6" name="Object 6"/>
          <p:cNvSpPr txBox="1"/>
          <p:nvPr/>
        </p:nvSpPr>
        <p:spPr>
          <a:xfrm>
            <a:off x="6820193" y="9259533"/>
            <a:ext cx="4645329" cy="4257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rgbClr val="F9F9F9"/>
                </a:solidFill>
                <a:latin typeface="NanumSquare Light" pitchFamily="34" charset="0"/>
                <a:cs typeface="NanumSquare Light" pitchFamily="34" charset="0"/>
              </a:rPr>
              <a:t>www.miridesign.com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7221477" y="8769418"/>
            <a:ext cx="3842760" cy="740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200">
                <a:solidFill>
                  <a:srgbClr val="F9F9F9"/>
                </a:solidFill>
                <a:latin typeface="NanumSquare ExtraBold" pitchFamily="34" charset="0"/>
                <a:cs typeface="NanumSquare ExtraBold" pitchFamily="34" charset="0"/>
              </a:rPr>
              <a:t>MIRIDESIGN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5238" y="1107676"/>
            <a:ext cx="4188386" cy="1870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-5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INDEX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7353636" y="1726816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7315541" y="2585985"/>
            <a:ext cx="6914233" cy="1153285"/>
            <a:chOff x="7315541" y="2585985"/>
            <a:chExt cx="6914233" cy="1153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2053699"/>
              <a:ext cx="13828467" cy="23065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2585985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5080" y="3115008"/>
            <a:ext cx="589042" cy="95238"/>
            <a:chOff x="10165080" y="3115008"/>
            <a:chExt cx="589042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165080" y="3115008"/>
              <a:ext cx="589042" cy="952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518795" y="2838363"/>
            <a:ext cx="4053240" cy="81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이번주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진행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0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작업</a:t>
            </a:r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 </a:t>
            </a:r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10679360" y="2778475"/>
            <a:ext cx="3273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모터 설계 변경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5418155" y="4008942"/>
            <a:ext cx="1235287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02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9144000" y="4861497"/>
            <a:ext cx="6914233" cy="1153285"/>
            <a:chOff x="9327446" y="4878691"/>
            <a:chExt cx="6914233" cy="11532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0329" y="4346406"/>
              <a:ext cx="13828467" cy="230657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7446" y="4878691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8991" y="5423673"/>
            <a:ext cx="476190" cy="95238"/>
            <a:chOff x="13479345" y="5423811"/>
            <a:chExt cx="476190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479345" y="5423811"/>
              <a:ext cx="476190" cy="952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690985" y="5196328"/>
            <a:ext cx="242934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중간보고서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353638" y="6312229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03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7201904" y="7127021"/>
            <a:ext cx="6914233" cy="1153285"/>
            <a:chOff x="7315541" y="7171398"/>
            <a:chExt cx="6914233" cy="11532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6639113"/>
              <a:ext cx="13828467" cy="230657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7171398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1232" y="7675464"/>
            <a:ext cx="551763" cy="95238"/>
            <a:chOff x="9992692" y="7725731"/>
            <a:chExt cx="551763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992692" y="7725731"/>
              <a:ext cx="551763" cy="952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518795" y="7439663"/>
            <a:ext cx="3034732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차주</a:t>
            </a:r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1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진행</a:t>
            </a:r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sz="3100" kern="0" spc="-200" err="1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예정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9694475" y="7262206"/>
            <a:ext cx="442166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err="1">
                <a:solidFill>
                  <a:srgbClr val="404040"/>
                </a:solidFill>
                <a:latin typeface="Noto Sans CJK KR Light" pitchFamily="34" charset="0"/>
              </a:rPr>
              <a:t>캣휠</a:t>
            </a:r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 모터부분 조립</a:t>
            </a:r>
            <a:endParaRPr lang="en-US"/>
          </a:p>
        </p:txBody>
      </p:sp>
      <p:sp>
        <p:nvSpPr>
          <p:cNvPr id="40" name="Object 40"/>
          <p:cNvSpPr txBox="1"/>
          <p:nvPr/>
        </p:nvSpPr>
        <p:spPr>
          <a:xfrm>
            <a:off x="8837255" y="5271237"/>
            <a:ext cx="474076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중간보고서 현황</a:t>
            </a:r>
            <a:endParaRPr lang="en-US"/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B41928A8-0243-2854-C318-89B9C8C543EA}"/>
              </a:ext>
            </a:extLst>
          </p:cNvPr>
          <p:cNvSpPr txBox="1"/>
          <p:nvPr/>
        </p:nvSpPr>
        <p:spPr>
          <a:xfrm>
            <a:off x="10679360" y="3168997"/>
            <a:ext cx="3273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자재 조사</a:t>
            </a:r>
            <a:endParaRPr lang="en-US"/>
          </a:p>
        </p:txBody>
      </p:sp>
      <p:sp>
        <p:nvSpPr>
          <p:cNvPr id="4" name="Object 38">
            <a:extLst>
              <a:ext uri="{FF2B5EF4-FFF2-40B4-BE49-F238E27FC236}">
                <a16:creationId xmlns:a16="http://schemas.microsoft.com/office/drawing/2014/main" id="{64D24BC1-E8FC-2DEA-E446-B9300DC3EFC2}"/>
              </a:ext>
            </a:extLst>
          </p:cNvPr>
          <p:cNvSpPr txBox="1"/>
          <p:nvPr/>
        </p:nvSpPr>
        <p:spPr>
          <a:xfrm>
            <a:off x="9665789" y="7559902"/>
            <a:ext cx="442166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>
                <a:solidFill>
                  <a:srgbClr val="404040"/>
                </a:solidFill>
                <a:latin typeface="Noto Sans CJK KR Light" pitchFamily="34" charset="0"/>
              </a:rPr>
              <a:t>자재 구매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모터 설계 변경</a:t>
            </a:r>
            <a:endParaRPr lang="en-US" sz="3600"/>
          </a:p>
        </p:txBody>
      </p:sp>
      <p:sp>
        <p:nvSpPr>
          <p:cNvPr id="12" name="Object 12"/>
          <p:cNvSpPr txBox="1"/>
          <p:nvPr/>
        </p:nvSpPr>
        <p:spPr>
          <a:xfrm>
            <a:off x="1691182" y="8139447"/>
            <a:ext cx="745167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200"/>
              <a:t>원추마찰차 </a:t>
            </a:r>
            <a:r>
              <a:rPr lang="en-US" altLang="ko-KR" sz="3200"/>
              <a:t>&gt; </a:t>
            </a:r>
            <a:r>
              <a:rPr lang="ko-KR" altLang="en-US" sz="3200" err="1"/>
              <a:t>베벨기어</a:t>
            </a:r>
            <a:endParaRPr lang="en-US" altLang="ko-KR" sz="3200"/>
          </a:p>
          <a:p>
            <a:pPr marL="285750" indent="-285750">
              <a:buFontTx/>
              <a:buChar char="-"/>
            </a:pPr>
            <a:r>
              <a:rPr lang="en-US" altLang="ko-KR" sz="3200"/>
              <a:t>E</a:t>
            </a:r>
            <a:r>
              <a:rPr lang="ko-KR" altLang="en-US" sz="3200"/>
              <a:t>형 </a:t>
            </a:r>
            <a:r>
              <a:rPr lang="ko-KR" altLang="en-US" sz="3200" err="1"/>
              <a:t>멈춤링</a:t>
            </a:r>
            <a:r>
              <a:rPr lang="ko-KR" altLang="en-US" sz="3200"/>
              <a:t> 체결</a:t>
            </a:r>
            <a:endParaRPr lang="en-US" altLang="ko-KR" sz="3200"/>
          </a:p>
          <a:p>
            <a:pPr marL="285750" indent="-285750">
              <a:buFontTx/>
              <a:buChar char="-"/>
            </a:pPr>
            <a:r>
              <a:rPr lang="ko-KR" altLang="en-US" sz="3200"/>
              <a:t>발판 일체화</a:t>
            </a:r>
            <a:endParaRPr lang="en-US" altLang="ko-KR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7F89E-BD18-BB87-0820-59839662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226" y="1544605"/>
            <a:ext cx="7995990" cy="56678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5A79EF-01DC-D772-3277-91B6C64C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76" y="1544606"/>
            <a:ext cx="7719236" cy="5667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B9969-7B24-D570-E927-EBEFF7D04BF0}"/>
              </a:ext>
            </a:extLst>
          </p:cNvPr>
          <p:cNvSpPr txBox="1"/>
          <p:nvPr/>
        </p:nvSpPr>
        <p:spPr>
          <a:xfrm>
            <a:off x="3951402" y="734227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수정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1EFA-AB8F-0468-FAA1-706B2D41B838}"/>
              </a:ext>
            </a:extLst>
          </p:cNvPr>
          <p:cNvSpPr txBox="1"/>
          <p:nvPr/>
        </p:nvSpPr>
        <p:spPr>
          <a:xfrm>
            <a:off x="13055759" y="734227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수정 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아두이노</a:t>
            </a:r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배치 </a:t>
            </a:r>
            <a:endParaRPr lang="en-US" sz="3600"/>
          </a:p>
        </p:txBody>
      </p:sp>
      <p:sp>
        <p:nvSpPr>
          <p:cNvPr id="12" name="Object 12"/>
          <p:cNvSpPr txBox="1"/>
          <p:nvPr/>
        </p:nvSpPr>
        <p:spPr>
          <a:xfrm>
            <a:off x="877263" y="2808125"/>
            <a:ext cx="5643897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200" err="1"/>
              <a:t>아두이노를</a:t>
            </a:r>
            <a:r>
              <a:rPr lang="ko-KR" altLang="en-US" sz="3200"/>
              <a:t> 모터 반대쪽에 배치</a:t>
            </a:r>
            <a:endParaRPr lang="en-US" altLang="ko-KR" sz="3200"/>
          </a:p>
          <a:p>
            <a:pPr marL="285750" indent="-285750">
              <a:buFontTx/>
              <a:buChar char="-"/>
            </a:pPr>
            <a:r>
              <a:rPr lang="ko-KR" altLang="en-US" sz="3200"/>
              <a:t>초음파 센서 휠 부분 고양이를 감지할 수 있게 크로스로 배치</a:t>
            </a:r>
            <a:endParaRPr lang="en-US" altLang="ko-KR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9E269-1C2F-7CF3-8923-17E82992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160" y="1970432"/>
            <a:ext cx="11584017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0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캣휠</a:t>
            </a:r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ko-KR" altLang="en-US" sz="360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옵션부</a:t>
            </a:r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배치</a:t>
            </a:r>
            <a:endParaRPr lang="en-US" sz="3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DBB01-FC91-2CE7-2CFF-122A55D8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64" y="3092500"/>
            <a:ext cx="7146173" cy="4991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C2A77-FD74-17CE-44CD-0122DD9E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564" y="3092500"/>
            <a:ext cx="7146173" cy="50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8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/>
              </a:rPr>
              <a:t>자재 조사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95883" y="8016453"/>
            <a:ext cx="1515331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3200">
                <a:cs typeface="Calibri"/>
              </a:rPr>
              <a:t>원목 </a:t>
            </a:r>
            <a:r>
              <a:rPr lang="ko-KR" altLang="en-US" sz="3200" err="1">
                <a:cs typeface="Calibri"/>
              </a:rPr>
              <a:t>총견적</a:t>
            </a:r>
            <a:r>
              <a:rPr lang="en-US" altLang="ko-KR" sz="3200">
                <a:cs typeface="Calibri"/>
              </a:rPr>
              <a:t>:</a:t>
            </a:r>
            <a:r>
              <a:rPr lang="ko-KR" altLang="en-US" sz="3200">
                <a:cs typeface="Calibri"/>
              </a:rPr>
              <a:t>  약 </a:t>
            </a:r>
            <a:r>
              <a:rPr lang="en-US" altLang="ko-KR" sz="3200">
                <a:cs typeface="Calibri"/>
              </a:rPr>
              <a:t>76,000</a:t>
            </a:r>
            <a:r>
              <a:rPr lang="ko-KR" altLang="en-US" sz="3200">
                <a:cs typeface="Calibri"/>
              </a:rPr>
              <a:t>원    </a:t>
            </a:r>
            <a:r>
              <a:rPr lang="en-US" altLang="ko-KR" sz="3200">
                <a:cs typeface="Calibri"/>
              </a:rPr>
              <a:t>VS    </a:t>
            </a:r>
            <a:r>
              <a:rPr lang="ko-KR" altLang="en-US" sz="3200">
                <a:cs typeface="Calibri"/>
              </a:rPr>
              <a:t>아크릴 </a:t>
            </a:r>
            <a:r>
              <a:rPr lang="ko-KR" altLang="en-US" sz="3200" err="1">
                <a:cs typeface="Calibri"/>
              </a:rPr>
              <a:t>총견적</a:t>
            </a:r>
            <a:r>
              <a:rPr lang="en-US" altLang="ko-KR" sz="3200">
                <a:cs typeface="Calibri"/>
              </a:rPr>
              <a:t>:</a:t>
            </a:r>
            <a:r>
              <a:rPr lang="ko-KR" altLang="en-US" sz="3200">
                <a:cs typeface="Calibri"/>
              </a:rPr>
              <a:t> 약 </a:t>
            </a:r>
            <a:r>
              <a:rPr lang="en-US" altLang="ko-KR" sz="3200">
                <a:cs typeface="Calibri"/>
              </a:rPr>
              <a:t>346,000</a:t>
            </a:r>
            <a:r>
              <a:rPr lang="ko-KR" altLang="en-US" sz="3200">
                <a:cs typeface="Calibri"/>
              </a:rPr>
              <a:t>원</a:t>
            </a:r>
            <a:endParaRPr lang="en-US" altLang="ko-KR" sz="32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ko-KR" altLang="en-US" sz="3200">
                <a:cs typeface="Calibri"/>
              </a:rPr>
              <a:t>자재 값의 이유로 선정된 원목을 주로 사용하고 </a:t>
            </a:r>
            <a:r>
              <a:rPr lang="ko-KR" altLang="en-US" sz="3200" err="1">
                <a:cs typeface="Calibri"/>
              </a:rPr>
              <a:t>측면부</a:t>
            </a:r>
            <a:r>
              <a:rPr lang="ko-KR" altLang="en-US" sz="3200">
                <a:cs typeface="Calibri"/>
              </a:rPr>
              <a:t> 한쪽은 모터나 </a:t>
            </a:r>
            <a:r>
              <a:rPr lang="en-US" altLang="ko-KR" sz="3200">
                <a:cs typeface="Calibri"/>
              </a:rPr>
              <a:t>SW</a:t>
            </a:r>
            <a:r>
              <a:rPr lang="ko-KR" altLang="en-US" sz="3200">
                <a:cs typeface="Calibri"/>
              </a:rPr>
              <a:t>를 볼 수 있게 아크릴로 체결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2F3BD-A2B7-B404-E38D-E856A043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43" y="1689576"/>
            <a:ext cx="6970948" cy="5814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10BD7A-3712-BB18-B934-1BC8C0C0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746" y="1658874"/>
            <a:ext cx="6798449" cy="5814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BF2CA-C915-56AD-9E73-4BAE302E2002}"/>
              </a:ext>
            </a:extLst>
          </p:cNvPr>
          <p:cNvSpPr txBox="1"/>
          <p:nvPr/>
        </p:nvSpPr>
        <p:spPr>
          <a:xfrm>
            <a:off x="3951402" y="7473791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원목</a:t>
            </a:r>
            <a:r>
              <a:rPr lang="en-US" altLang="ko-KR" sz="2400"/>
              <a:t>(MDF)</a:t>
            </a:r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71D0F-77AD-F4D0-E075-8E6204E7FE94}"/>
              </a:ext>
            </a:extLst>
          </p:cNvPr>
          <p:cNvSpPr txBox="1"/>
          <p:nvPr/>
        </p:nvSpPr>
        <p:spPr>
          <a:xfrm>
            <a:off x="13050418" y="751100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아크릴</a:t>
            </a:r>
          </a:p>
        </p:txBody>
      </p:sp>
    </p:spTree>
    <p:extLst>
      <p:ext uri="{BB962C8B-B14F-4D97-AF65-F5344CB8AC3E}">
        <p14:creationId xmlns:p14="http://schemas.microsoft.com/office/powerpoint/2010/main" val="183957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0" y="396915"/>
            <a:ext cx="52433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err="1">
                <a:solidFill>
                  <a:srgbClr val="492D94"/>
                </a:solidFill>
                <a:latin typeface="Noto Sans CJK KR Bold"/>
              </a:rPr>
              <a:t>원목+아크릴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95883" y="8016453"/>
            <a:ext cx="151533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ko-KR" altLang="en-US" sz="3200">
                <a:cs typeface="Calibri"/>
              </a:rPr>
              <a:t>주 자재 원목에 </a:t>
            </a:r>
            <a:r>
              <a:rPr lang="ko-KR" altLang="en-US" sz="3200" err="1">
                <a:cs typeface="Calibri"/>
              </a:rPr>
              <a:t>측면부</a:t>
            </a:r>
            <a:r>
              <a:rPr lang="ko-KR" altLang="en-US" sz="3200">
                <a:cs typeface="Calibri"/>
              </a:rPr>
              <a:t> 투명 아크릴로 할 시 금액 = 151,000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BF2CA-C915-56AD-9E73-4BAE302E2002}"/>
              </a:ext>
            </a:extLst>
          </p:cNvPr>
          <p:cNvSpPr txBox="1"/>
          <p:nvPr/>
        </p:nvSpPr>
        <p:spPr>
          <a:xfrm>
            <a:off x="3951402" y="7473791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원목</a:t>
            </a:r>
            <a:r>
              <a:rPr lang="en-US" altLang="ko-KR" sz="2400"/>
              <a:t>(MDF)</a:t>
            </a:r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71D0F-77AD-F4D0-E075-8E6204E7FE94}"/>
              </a:ext>
            </a:extLst>
          </p:cNvPr>
          <p:cNvSpPr txBox="1"/>
          <p:nvPr/>
        </p:nvSpPr>
        <p:spPr>
          <a:xfrm>
            <a:off x="13050418" y="751100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아크릴</a:t>
            </a:r>
          </a:p>
        </p:txBody>
      </p:sp>
      <p:pic>
        <p:nvPicPr>
          <p:cNvPr id="2" name="그림 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F436EF3E-F5B1-24E1-9301-C852E386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31" y="1567325"/>
            <a:ext cx="6715821" cy="5800266"/>
          </a:xfrm>
          <a:prstGeom prst="rect">
            <a:avLst/>
          </a:prstGeom>
        </p:spPr>
      </p:pic>
      <p:pic>
        <p:nvPicPr>
          <p:cNvPr id="10" name="그림 10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8C0C200-620C-4F04-45DA-DEB15580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547" y="2785784"/>
            <a:ext cx="9015761" cy="12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9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887" y="340322"/>
            <a:ext cx="72619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자재 신청 목록</a:t>
            </a:r>
            <a:endParaRPr lang="en-US" sz="3600"/>
          </a:p>
        </p:txBody>
      </p:sp>
      <p:sp>
        <p:nvSpPr>
          <p:cNvPr id="12" name="Object 12"/>
          <p:cNvSpPr txBox="1"/>
          <p:nvPr/>
        </p:nvSpPr>
        <p:spPr>
          <a:xfrm>
            <a:off x="0" y="7981043"/>
            <a:ext cx="175712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구매목록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후가공</a:t>
            </a:r>
            <a:r>
              <a:rPr lang="ko-KR" altLang="en-US" sz="2800" dirty="0"/>
              <a:t> 재료</a:t>
            </a:r>
            <a:r>
              <a:rPr lang="en-US" altLang="ko-KR" sz="2800" dirty="0"/>
              <a:t>(</a:t>
            </a:r>
            <a:r>
              <a:rPr lang="ko-KR" altLang="en-US" sz="2800" dirty="0"/>
              <a:t>사포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니퍼</a:t>
            </a:r>
            <a:r>
              <a:rPr lang="en-US" altLang="ko-KR" sz="2800" dirty="0"/>
              <a:t>, </a:t>
            </a:r>
            <a:r>
              <a:rPr lang="ko-KR" altLang="en-US" sz="2800" dirty="0"/>
              <a:t>망치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아두이노</a:t>
            </a:r>
            <a:r>
              <a:rPr lang="ko-KR" altLang="en-US" sz="2800" dirty="0"/>
              <a:t> 부품</a:t>
            </a:r>
            <a:r>
              <a:rPr lang="en-US" altLang="ko-KR" sz="2800" dirty="0"/>
              <a:t>(</a:t>
            </a:r>
            <a:r>
              <a:rPr lang="ko-KR" altLang="en-US" sz="2800" dirty="0"/>
              <a:t>확장보드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초음파 센서 등</a:t>
            </a:r>
            <a:r>
              <a:rPr lang="en-US" altLang="ko-KR" sz="2800" dirty="0"/>
              <a:t>), </a:t>
            </a:r>
            <a:r>
              <a:rPr lang="ko-KR" altLang="en-US" sz="2800" dirty="0"/>
              <a:t>자재</a:t>
            </a:r>
            <a:r>
              <a:rPr lang="en-US" altLang="ko-KR" sz="2800" dirty="0"/>
              <a:t>(</a:t>
            </a:r>
            <a:r>
              <a:rPr lang="ko-KR" altLang="en-US" sz="2800" dirty="0"/>
              <a:t>원목</a:t>
            </a:r>
            <a:r>
              <a:rPr lang="en-US" altLang="ko-KR" sz="2800" dirty="0"/>
              <a:t>, </a:t>
            </a:r>
            <a:r>
              <a:rPr lang="ko-KR" altLang="en-US" sz="2800" dirty="0"/>
              <a:t>아크릴</a:t>
            </a:r>
            <a:r>
              <a:rPr lang="en-US" altLang="ko-KR" sz="2800" dirty="0"/>
              <a:t>)</a:t>
            </a:r>
          </a:p>
          <a:p>
            <a:r>
              <a:rPr lang="en-US" altLang="ko-KR" sz="2800" dirty="0">
                <a:cs typeface="Calibri"/>
              </a:rPr>
              <a:t>- </a:t>
            </a:r>
            <a:r>
              <a:rPr lang="ko-KR" altLang="en-US" sz="2800" dirty="0" err="1">
                <a:cs typeface="Calibri"/>
              </a:rPr>
              <a:t>남은예산</a:t>
            </a:r>
            <a:r>
              <a:rPr lang="ko-KR" altLang="en-US" sz="2800" dirty="0">
                <a:cs typeface="Calibri"/>
              </a:rPr>
              <a:t> </a:t>
            </a:r>
            <a:r>
              <a:rPr lang="en-US" altLang="ko-KR" sz="2800" dirty="0">
                <a:cs typeface="Calibri"/>
              </a:rPr>
              <a:t>15</a:t>
            </a:r>
            <a:r>
              <a:rPr lang="ko-KR" altLang="en-US" sz="2800" dirty="0">
                <a:cs typeface="Calibri"/>
              </a:rPr>
              <a:t>원 </a:t>
            </a:r>
          </a:p>
          <a:p>
            <a:r>
              <a:rPr lang="en-US" altLang="ko-KR" sz="2800" dirty="0">
                <a:cs typeface="Calibri"/>
              </a:rPr>
              <a:t>- </a:t>
            </a:r>
            <a:r>
              <a:rPr lang="ko-KR" altLang="en-US" sz="2800" dirty="0">
                <a:cs typeface="Calibri"/>
              </a:rPr>
              <a:t>신청기간 7/20 ~ 7/24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8D733-802F-21F4-453B-69366BD1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4" y="1392920"/>
            <a:ext cx="16613284" cy="62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017" y="1043246"/>
            <a:ext cx="1613677" cy="280855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887" y="340322"/>
            <a:ext cx="72619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자재 신청 목록</a:t>
            </a:r>
            <a:endParaRPr lang="en-US" sz="3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73CA7-A1CF-2B58-D99B-A35EF9B8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71" y="1853556"/>
            <a:ext cx="14794390" cy="2362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D7DFAC-365C-0561-BB83-A7566CBD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971" y="4355912"/>
            <a:ext cx="1588039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4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3" ma:contentTypeDescription="새 문서를 만듭니다." ma:contentTypeScope="" ma:versionID="97e11e8f4a6f9933fa6374341dea7fb8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51a9dbbe48cbbd00cb9a160263a3b72f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164055-964F-4E42-87A6-CB0E81CD6C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DEC51A-FFF0-453A-A23D-8BBB99946E5E}">
  <ds:schemaRefs>
    <ds:schemaRef ds:uri="85eece50-d862-4c1b-aba4-df2276a4acfd"/>
    <ds:schemaRef ds:uri="9fc0f5e2-46b4-4194-9adc-4017a067c2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CCE89CD-4727-4AF7-B584-770143BF3329}"/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190</Words>
  <Application>Microsoft Office PowerPoint</Application>
  <PresentationFormat>사용자 지정</PresentationFormat>
  <Paragraphs>48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NanumSquare ExtraBold</vt:lpstr>
      <vt:lpstr>NanumSquare Light</vt:lpstr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정택준</cp:lastModifiedBy>
  <cp:revision>1</cp:revision>
  <dcterms:created xsi:type="dcterms:W3CDTF">2023-05-22T15:09:18Z</dcterms:created>
  <dcterms:modified xsi:type="dcterms:W3CDTF">2023-07-24T05:42:51Z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MediaServiceImageTags">
    <vt:lpwstr/>
  </property>
</Properties>
</file>